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6" r:id="rId3"/>
    <p:sldId id="284" r:id="rId4"/>
    <p:sldId id="289" r:id="rId5"/>
    <p:sldId id="292" r:id="rId6"/>
    <p:sldId id="293" r:id="rId7"/>
    <p:sldId id="285" r:id="rId8"/>
    <p:sldId id="282" r:id="rId9"/>
    <p:sldId id="290" r:id="rId10"/>
    <p:sldId id="283" r:id="rId11"/>
    <p:sldId id="288" r:id="rId12"/>
    <p:sldId id="287" r:id="rId13"/>
    <p:sldId id="286" r:id="rId14"/>
    <p:sldId id="291"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AE7"/>
    <a:srgbClr val="00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4" autoAdjust="0"/>
    <p:restoredTop sz="84006" autoAdjust="0"/>
  </p:normalViewPr>
  <p:slideViewPr>
    <p:cSldViewPr snapToGrid="0" showGuides="1">
      <p:cViewPr varScale="1">
        <p:scale>
          <a:sx n="67" d="100"/>
          <a:sy n="67" d="100"/>
        </p:scale>
        <p:origin x="96"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MacDonald" userId="5e746d9d642111fb" providerId="LiveId" clId="{10FED3D2-0A1A-4525-9EBB-1C3FCE00630B}"/>
    <pc:docChg chg="custSel addSld delSld modSld">
      <pc:chgData name="Phil MacDonald" userId="5e746d9d642111fb" providerId="LiveId" clId="{10FED3D2-0A1A-4525-9EBB-1C3FCE00630B}" dt="2017-11-20T23:04:27.089" v="2895" actId="20577"/>
      <pc:docMkLst>
        <pc:docMk/>
      </pc:docMkLst>
      <pc:sldChg chg="modSp modNotesTx">
        <pc:chgData name="Phil MacDonald" userId="5e746d9d642111fb" providerId="LiveId" clId="{10FED3D2-0A1A-4525-9EBB-1C3FCE00630B}" dt="2017-11-20T22:46:00.800" v="2500" actId="20577"/>
        <pc:sldMkLst>
          <pc:docMk/>
          <pc:sldMk cId="385060456" sldId="256"/>
        </pc:sldMkLst>
        <pc:spChg chg="mod">
          <ac:chgData name="Phil MacDonald" userId="5e746d9d642111fb" providerId="LiveId" clId="{10FED3D2-0A1A-4525-9EBB-1C3FCE00630B}" dt="2017-11-20T22:46:00.800" v="2500" actId="20577"/>
          <ac:spMkLst>
            <pc:docMk/>
            <pc:sldMk cId="385060456" sldId="256"/>
            <ac:spMk id="2" creationId="{E9082C61-8A16-455B-A38C-D1B54FADDF75}"/>
          </ac:spMkLst>
        </pc:spChg>
        <pc:spChg chg="mod">
          <ac:chgData name="Phil MacDonald" userId="5e746d9d642111fb" providerId="LiveId" clId="{10FED3D2-0A1A-4525-9EBB-1C3FCE00630B}" dt="2017-11-20T22:17:46.485" v="2170" actId="27636"/>
          <ac:spMkLst>
            <pc:docMk/>
            <pc:sldMk cId="385060456" sldId="256"/>
            <ac:spMk id="3" creationId="{DF5B9936-8840-4D46-8227-8CCD1A7DD1C8}"/>
          </ac:spMkLst>
        </pc:spChg>
      </pc:sldChg>
      <pc:sldChg chg="modSp">
        <pc:chgData name="Phil MacDonald" userId="5e746d9d642111fb" providerId="LiveId" clId="{10FED3D2-0A1A-4525-9EBB-1C3FCE00630B}" dt="2017-11-20T23:04:27.089" v="2895" actId="20577"/>
        <pc:sldMkLst>
          <pc:docMk/>
          <pc:sldMk cId="2586467788" sldId="266"/>
        </pc:sldMkLst>
        <pc:spChg chg="mod">
          <ac:chgData name="Phil MacDonald" userId="5e746d9d642111fb" providerId="LiveId" clId="{10FED3D2-0A1A-4525-9EBB-1C3FCE00630B}" dt="2017-11-20T23:04:27.089" v="2895" actId="20577"/>
          <ac:spMkLst>
            <pc:docMk/>
            <pc:sldMk cId="2586467788" sldId="266"/>
            <ac:spMk id="3" creationId="{B7488A2C-C1F9-4905-A11E-E057B8C64685}"/>
          </ac:spMkLst>
        </pc:spChg>
      </pc:sldChg>
      <pc:sldChg chg="addSp delSp modSp add modNotesTx">
        <pc:chgData name="Phil MacDonald" userId="5e746d9d642111fb" providerId="LiveId" clId="{10FED3D2-0A1A-4525-9EBB-1C3FCE00630B}" dt="2017-11-20T21:28:26.886" v="1712" actId="20577"/>
        <pc:sldMkLst>
          <pc:docMk/>
          <pc:sldMk cId="2477535424" sldId="282"/>
        </pc:sldMkLst>
        <pc:spChg chg="del">
          <ac:chgData name="Phil MacDonald" userId="5e746d9d642111fb" providerId="LiveId" clId="{10FED3D2-0A1A-4525-9EBB-1C3FCE00630B}" dt="2017-11-20T20:14:09.472" v="293" actId="478"/>
          <ac:spMkLst>
            <pc:docMk/>
            <pc:sldMk cId="2477535424" sldId="282"/>
            <ac:spMk id="3" creationId="{F7DC02BA-DC27-4680-93FF-73D3E7074651}"/>
          </ac:spMkLst>
        </pc:spChg>
        <pc:picChg chg="add mod">
          <ac:chgData name="Phil MacDonald" userId="5e746d9d642111fb" providerId="LiveId" clId="{10FED3D2-0A1A-4525-9EBB-1C3FCE00630B}" dt="2017-11-20T20:14:20.871" v="296" actId="14100"/>
          <ac:picMkLst>
            <pc:docMk/>
            <pc:sldMk cId="2477535424" sldId="282"/>
            <ac:picMk id="4" creationId="{D314EAFF-9A12-4E8D-B6D8-79FC170D6936}"/>
          </ac:picMkLst>
        </pc:picChg>
      </pc:sldChg>
      <pc:sldChg chg="addSp delSp modSp add modNotesTx">
        <pc:chgData name="Phil MacDonald" userId="5e746d9d642111fb" providerId="LiveId" clId="{10FED3D2-0A1A-4525-9EBB-1C3FCE00630B}" dt="2017-11-20T21:06:17.261" v="1004" actId="20577"/>
        <pc:sldMkLst>
          <pc:docMk/>
          <pc:sldMk cId="368050197" sldId="283"/>
        </pc:sldMkLst>
        <pc:spChg chg="mod">
          <ac:chgData name="Phil MacDonald" userId="5e746d9d642111fb" providerId="LiveId" clId="{10FED3D2-0A1A-4525-9EBB-1C3FCE00630B}" dt="2017-11-20T21:01:50.551" v="538" actId="20577"/>
          <ac:spMkLst>
            <pc:docMk/>
            <pc:sldMk cId="368050197" sldId="283"/>
            <ac:spMk id="2" creationId="{3004E289-867A-479B-9950-1F3272568FA1}"/>
          </ac:spMkLst>
        </pc:spChg>
        <pc:spChg chg="del">
          <ac:chgData name="Phil MacDonald" userId="5e746d9d642111fb" providerId="LiveId" clId="{10FED3D2-0A1A-4525-9EBB-1C3FCE00630B}" dt="2017-11-20T20:43:30.027" v="339"/>
          <ac:spMkLst>
            <pc:docMk/>
            <pc:sldMk cId="368050197" sldId="283"/>
            <ac:spMk id="3" creationId="{3E13A110-2F77-4F43-A001-E1C76A8CA10D}"/>
          </ac:spMkLst>
        </pc:spChg>
        <pc:spChg chg="add mod">
          <ac:chgData name="Phil MacDonald" userId="5e746d9d642111fb" providerId="LiveId" clId="{10FED3D2-0A1A-4525-9EBB-1C3FCE00630B}" dt="2017-11-20T21:06:17.261" v="1004" actId="20577"/>
          <ac:spMkLst>
            <pc:docMk/>
            <pc:sldMk cId="368050197" sldId="283"/>
            <ac:spMk id="6" creationId="{3BB7BBC0-E755-4828-99AB-C326733400FD}"/>
          </ac:spMkLst>
        </pc:spChg>
        <pc:picChg chg="add del mod">
          <ac:chgData name="Phil MacDonald" userId="5e746d9d642111fb" providerId="LiveId" clId="{10FED3D2-0A1A-4525-9EBB-1C3FCE00630B}" dt="2017-11-20T21:01:59.165" v="540"/>
          <ac:picMkLst>
            <pc:docMk/>
            <pc:sldMk cId="368050197" sldId="283"/>
            <ac:picMk id="5" creationId="{D21946BE-5B32-4B88-B440-0997D2702BFE}"/>
          </ac:picMkLst>
        </pc:picChg>
        <pc:picChg chg="add del">
          <ac:chgData name="Phil MacDonald" userId="5e746d9d642111fb" providerId="LiveId" clId="{10FED3D2-0A1A-4525-9EBB-1C3FCE00630B}" dt="2017-11-20T20:42:55.069" v="338" actId="478"/>
          <ac:picMkLst>
            <pc:docMk/>
            <pc:sldMk cId="368050197" sldId="283"/>
            <ac:picMk id="1026" creationId="{285E655C-7DDD-4BA7-A19A-3A516AB12834}"/>
          </ac:picMkLst>
        </pc:picChg>
      </pc:sldChg>
      <pc:sldChg chg="modSp add">
        <pc:chgData name="Phil MacDonald" userId="5e746d9d642111fb" providerId="LiveId" clId="{10FED3D2-0A1A-4525-9EBB-1C3FCE00630B}" dt="2017-11-20T21:53:13.532" v="2078" actId="20577"/>
        <pc:sldMkLst>
          <pc:docMk/>
          <pc:sldMk cId="2441677243" sldId="284"/>
        </pc:sldMkLst>
        <pc:spChg chg="mod">
          <ac:chgData name="Phil MacDonald" userId="5e746d9d642111fb" providerId="LiveId" clId="{10FED3D2-0A1A-4525-9EBB-1C3FCE00630B}" dt="2017-11-20T20:41:37.491" v="317" actId="20577"/>
          <ac:spMkLst>
            <pc:docMk/>
            <pc:sldMk cId="2441677243" sldId="284"/>
            <ac:spMk id="2" creationId="{10A6335C-A895-4904-BBF7-57E56C629B10}"/>
          </ac:spMkLst>
        </pc:spChg>
        <pc:spChg chg="mod">
          <ac:chgData name="Phil MacDonald" userId="5e746d9d642111fb" providerId="LiveId" clId="{10FED3D2-0A1A-4525-9EBB-1C3FCE00630B}" dt="2017-11-20T21:53:13.532" v="2078" actId="20577"/>
          <ac:spMkLst>
            <pc:docMk/>
            <pc:sldMk cId="2441677243" sldId="284"/>
            <ac:spMk id="3" creationId="{B430A08C-78C0-4D54-BF7E-12A5F06D277B}"/>
          </ac:spMkLst>
        </pc:spChg>
      </pc:sldChg>
      <pc:sldChg chg="modSp add">
        <pc:chgData name="Phil MacDonald" userId="5e746d9d642111fb" providerId="LiveId" clId="{10FED3D2-0A1A-4525-9EBB-1C3FCE00630B}" dt="2017-11-20T21:29:39.409" v="1917" actId="20577"/>
        <pc:sldMkLst>
          <pc:docMk/>
          <pc:sldMk cId="1366697037" sldId="285"/>
        </pc:sldMkLst>
        <pc:spChg chg="mod">
          <ac:chgData name="Phil MacDonald" userId="5e746d9d642111fb" providerId="LiveId" clId="{10FED3D2-0A1A-4525-9EBB-1C3FCE00630B}" dt="2017-11-20T21:18:21.282" v="1431" actId="20577"/>
          <ac:spMkLst>
            <pc:docMk/>
            <pc:sldMk cId="1366697037" sldId="285"/>
            <ac:spMk id="2" creationId="{0EB28C86-058E-4DC5-A69A-3BF570F6889C}"/>
          </ac:spMkLst>
        </pc:spChg>
        <pc:spChg chg="mod">
          <ac:chgData name="Phil MacDonald" userId="5e746d9d642111fb" providerId="LiveId" clId="{10FED3D2-0A1A-4525-9EBB-1C3FCE00630B}" dt="2017-11-20T21:29:39.409" v="1917" actId="20577"/>
          <ac:spMkLst>
            <pc:docMk/>
            <pc:sldMk cId="1366697037" sldId="285"/>
            <ac:spMk id="3" creationId="{3EBB1C53-EDE9-4161-B4BA-4CDCC86D2AD7}"/>
          </ac:spMkLst>
        </pc:spChg>
      </pc:sldChg>
      <pc:sldChg chg="add del">
        <pc:chgData name="Phil MacDonald" userId="5e746d9d642111fb" providerId="LiveId" clId="{10FED3D2-0A1A-4525-9EBB-1C3FCE00630B}" dt="2017-11-20T20:51:39.683" v="421" actId="2696"/>
        <pc:sldMkLst>
          <pc:docMk/>
          <pc:sldMk cId="532392280" sldId="286"/>
        </pc:sldMkLst>
      </pc:sldChg>
      <pc:sldChg chg="addSp delSp modSp add modNotesTx">
        <pc:chgData name="Phil MacDonald" userId="5e746d9d642111fb" providerId="LiveId" clId="{10FED3D2-0A1A-4525-9EBB-1C3FCE00630B}" dt="2017-11-20T21:15:38.503" v="1369" actId="20577"/>
        <pc:sldMkLst>
          <pc:docMk/>
          <pc:sldMk cId="4219477365" sldId="286"/>
        </pc:sldMkLst>
        <pc:spChg chg="mod">
          <ac:chgData name="Phil MacDonald" userId="5e746d9d642111fb" providerId="LiveId" clId="{10FED3D2-0A1A-4525-9EBB-1C3FCE00630B}" dt="2017-11-20T21:07:24.924" v="1038" actId="20577"/>
          <ac:spMkLst>
            <pc:docMk/>
            <pc:sldMk cId="4219477365" sldId="286"/>
            <ac:spMk id="2" creationId="{F81BFCE6-AEA4-4E07-A8BC-AB3F0699F96B}"/>
          </ac:spMkLst>
        </pc:spChg>
        <pc:spChg chg="del">
          <ac:chgData name="Phil MacDonald" userId="5e746d9d642111fb" providerId="LiveId" clId="{10FED3D2-0A1A-4525-9EBB-1C3FCE00630B}" dt="2017-11-20T20:56:46.675" v="437"/>
          <ac:spMkLst>
            <pc:docMk/>
            <pc:sldMk cId="4219477365" sldId="286"/>
            <ac:spMk id="3" creationId="{6584BE1D-7FD3-41DE-94AC-73A26B1CBA77}"/>
          </ac:spMkLst>
        </pc:spChg>
        <pc:picChg chg="add mod">
          <ac:chgData name="Phil MacDonald" userId="5e746d9d642111fb" providerId="LiveId" clId="{10FED3D2-0A1A-4525-9EBB-1C3FCE00630B}" dt="2017-11-20T21:07:19.081" v="1024" actId="1076"/>
          <ac:picMkLst>
            <pc:docMk/>
            <pc:sldMk cId="4219477365" sldId="286"/>
            <ac:picMk id="5" creationId="{543617F3-9ED0-4411-B9E1-BB3889C89322}"/>
          </ac:picMkLst>
        </pc:picChg>
      </pc:sldChg>
      <pc:sldChg chg="addSp delSp modSp add modNotesTx">
        <pc:chgData name="Phil MacDonald" userId="5e746d9d642111fb" providerId="LiveId" clId="{10FED3D2-0A1A-4525-9EBB-1C3FCE00630B}" dt="2017-11-20T21:16:25.220" v="1430" actId="20577"/>
        <pc:sldMkLst>
          <pc:docMk/>
          <pc:sldMk cId="2109257482" sldId="287"/>
        </pc:sldMkLst>
        <pc:spChg chg="mod">
          <ac:chgData name="Phil MacDonald" userId="5e746d9d642111fb" providerId="LiveId" clId="{10FED3D2-0A1A-4525-9EBB-1C3FCE00630B}" dt="2017-11-20T21:06:39.599" v="1015" actId="20577"/>
          <ac:spMkLst>
            <pc:docMk/>
            <pc:sldMk cId="2109257482" sldId="287"/>
            <ac:spMk id="2" creationId="{96568C20-9E0F-41DC-A5F4-DF98FC3C0269}"/>
          </ac:spMkLst>
        </pc:spChg>
        <pc:spChg chg="del">
          <ac:chgData name="Phil MacDonald" userId="5e746d9d642111fb" providerId="LiveId" clId="{10FED3D2-0A1A-4525-9EBB-1C3FCE00630B}" dt="2017-11-20T21:06:44.991" v="1016" actId="478"/>
          <ac:spMkLst>
            <pc:docMk/>
            <pc:sldMk cId="2109257482" sldId="287"/>
            <ac:spMk id="3" creationId="{D2C7D6F3-37E0-4F70-BADB-78DA357E6FAB}"/>
          </ac:spMkLst>
        </pc:spChg>
        <pc:picChg chg="add mod">
          <ac:chgData name="Phil MacDonald" userId="5e746d9d642111fb" providerId="LiveId" clId="{10FED3D2-0A1A-4525-9EBB-1C3FCE00630B}" dt="2017-11-20T21:13:09.602" v="1200" actId="14100"/>
          <ac:picMkLst>
            <pc:docMk/>
            <pc:sldMk cId="2109257482" sldId="287"/>
            <ac:picMk id="4" creationId="{178C79FE-E5C7-4C96-9875-2AECABBD6280}"/>
          </ac:picMkLst>
        </pc:picChg>
      </pc:sldChg>
      <pc:sldChg chg="modSp add">
        <pc:chgData name="Phil MacDonald" userId="5e746d9d642111fb" providerId="LiveId" clId="{10FED3D2-0A1A-4525-9EBB-1C3FCE00630B}" dt="2017-11-20T21:12:48.686" v="1199" actId="403"/>
        <pc:sldMkLst>
          <pc:docMk/>
          <pc:sldMk cId="2457276607" sldId="288"/>
        </pc:sldMkLst>
        <pc:spChg chg="mod">
          <ac:chgData name="Phil MacDonald" userId="5e746d9d642111fb" providerId="LiveId" clId="{10FED3D2-0A1A-4525-9EBB-1C3FCE00630B}" dt="2017-11-20T21:09:29.783" v="1059" actId="20577"/>
          <ac:spMkLst>
            <pc:docMk/>
            <pc:sldMk cId="2457276607" sldId="288"/>
            <ac:spMk id="2" creationId="{1D669F98-F361-4019-A10E-6725CFC20F3D}"/>
          </ac:spMkLst>
        </pc:spChg>
        <pc:spChg chg="mod">
          <ac:chgData name="Phil MacDonald" userId="5e746d9d642111fb" providerId="LiveId" clId="{10FED3D2-0A1A-4525-9EBB-1C3FCE00630B}" dt="2017-11-20T21:12:48.686" v="1199" actId="403"/>
          <ac:spMkLst>
            <pc:docMk/>
            <pc:sldMk cId="2457276607" sldId="288"/>
            <ac:spMk id="3" creationId="{407E22D3-DDC1-4F5C-BC67-A4A501F11F54}"/>
          </ac:spMkLst>
        </pc:spChg>
      </pc:sldChg>
      <pc:sldChg chg="addSp delSp modSp add modNotesTx">
        <pc:chgData name="Phil MacDonald" userId="5e746d9d642111fb" providerId="LiveId" clId="{10FED3D2-0A1A-4525-9EBB-1C3FCE00630B}" dt="2017-11-20T22:55:33.825" v="2681" actId="1076"/>
        <pc:sldMkLst>
          <pc:docMk/>
          <pc:sldMk cId="3266115893" sldId="289"/>
        </pc:sldMkLst>
        <pc:spChg chg="mod">
          <ac:chgData name="Phil MacDonald" userId="5e746d9d642111fb" providerId="LiveId" clId="{10FED3D2-0A1A-4525-9EBB-1C3FCE00630B}" dt="2017-11-20T22:18:11.872" v="2187" actId="20577"/>
          <ac:spMkLst>
            <pc:docMk/>
            <pc:sldMk cId="3266115893" sldId="289"/>
            <ac:spMk id="2" creationId="{AF05E84D-8E70-43AC-A399-1007DA406354}"/>
          </ac:spMkLst>
        </pc:spChg>
        <pc:spChg chg="del">
          <ac:chgData name="Phil MacDonald" userId="5e746d9d642111fb" providerId="LiveId" clId="{10FED3D2-0A1A-4525-9EBB-1C3FCE00630B}" dt="2017-11-20T21:48:27.912" v="1964" actId="478"/>
          <ac:spMkLst>
            <pc:docMk/>
            <pc:sldMk cId="3266115893" sldId="289"/>
            <ac:spMk id="3" creationId="{368BF38E-4EC3-4DF7-AD88-741E400325FE}"/>
          </ac:spMkLst>
        </pc:spChg>
        <pc:graphicFrameChg chg="add mod modGraphic">
          <ac:chgData name="Phil MacDonald" userId="5e746d9d642111fb" providerId="LiveId" clId="{10FED3D2-0A1A-4525-9EBB-1C3FCE00630B}" dt="2017-11-20T22:55:33.825" v="2681" actId="1076"/>
          <ac:graphicFrameMkLst>
            <pc:docMk/>
            <pc:sldMk cId="3266115893" sldId="289"/>
            <ac:graphicFrameMk id="4" creationId="{9D5DED8B-2766-4FBB-B826-9DEFDBBCC72B}"/>
          </ac:graphicFrameMkLst>
        </pc:graphicFrameChg>
      </pc:sldChg>
      <pc:sldChg chg="addSp delSp modSp add">
        <pc:chgData name="Phil MacDonald" userId="5e746d9d642111fb" providerId="LiveId" clId="{10FED3D2-0A1A-4525-9EBB-1C3FCE00630B}" dt="2017-11-20T22:14:50.792" v="2107" actId="478"/>
        <pc:sldMkLst>
          <pc:docMk/>
          <pc:sldMk cId="17866066" sldId="290"/>
        </pc:sldMkLst>
        <pc:spChg chg="mod">
          <ac:chgData name="Phil MacDonald" userId="5e746d9d642111fb" providerId="LiveId" clId="{10FED3D2-0A1A-4525-9EBB-1C3FCE00630B}" dt="2017-11-20T21:54:41.456" v="2102" actId="20577"/>
          <ac:spMkLst>
            <pc:docMk/>
            <pc:sldMk cId="17866066" sldId="290"/>
            <ac:spMk id="2" creationId="{4AAF9CB7-D426-4D0F-87FF-A9DC8D525AA2}"/>
          </ac:spMkLst>
        </pc:spChg>
        <pc:spChg chg="del">
          <ac:chgData name="Phil MacDonald" userId="5e746d9d642111fb" providerId="LiveId" clId="{10FED3D2-0A1A-4525-9EBB-1C3FCE00630B}" dt="2017-11-20T22:14:50.792" v="2107" actId="478"/>
          <ac:spMkLst>
            <pc:docMk/>
            <pc:sldMk cId="17866066" sldId="290"/>
            <ac:spMk id="3" creationId="{D107C196-67D0-4FAF-9749-51A6E3D8E320}"/>
          </ac:spMkLst>
        </pc:spChg>
        <pc:graphicFrameChg chg="add mod modGraphic">
          <ac:chgData name="Phil MacDonald" userId="5e746d9d642111fb" providerId="LiveId" clId="{10FED3D2-0A1A-4525-9EBB-1C3FCE00630B}" dt="2017-11-20T22:14:48.023" v="2106" actId="1076"/>
          <ac:graphicFrameMkLst>
            <pc:docMk/>
            <pc:sldMk cId="17866066" sldId="290"/>
            <ac:graphicFrameMk id="4" creationId="{731434A5-D984-4F00-BD30-94708A01F695}"/>
          </ac:graphicFrameMkLst>
        </pc:graphicFrameChg>
      </pc:sldChg>
      <pc:sldChg chg="modSp add">
        <pc:chgData name="Phil MacDonald" userId="5e746d9d642111fb" providerId="LiveId" clId="{10FED3D2-0A1A-4525-9EBB-1C3FCE00630B}" dt="2017-11-20T22:30:36.569" v="2469" actId="20577"/>
        <pc:sldMkLst>
          <pc:docMk/>
          <pc:sldMk cId="620621611" sldId="291"/>
        </pc:sldMkLst>
        <pc:spChg chg="mod">
          <ac:chgData name="Phil MacDonald" userId="5e746d9d642111fb" providerId="LiveId" clId="{10FED3D2-0A1A-4525-9EBB-1C3FCE00630B}" dt="2017-11-20T22:20:53.569" v="2212" actId="20577"/>
          <ac:spMkLst>
            <pc:docMk/>
            <pc:sldMk cId="620621611" sldId="291"/>
            <ac:spMk id="2" creationId="{1906DBDE-D3AE-4CFC-A445-076AAC9F02C4}"/>
          </ac:spMkLst>
        </pc:spChg>
        <pc:spChg chg="mod">
          <ac:chgData name="Phil MacDonald" userId="5e746d9d642111fb" providerId="LiveId" clId="{10FED3D2-0A1A-4525-9EBB-1C3FCE00630B}" dt="2017-11-20T22:30:36.569" v="2469" actId="20577"/>
          <ac:spMkLst>
            <pc:docMk/>
            <pc:sldMk cId="620621611" sldId="291"/>
            <ac:spMk id="3" creationId="{ABA5ED46-DAE3-41D7-9C7E-ED183E570D76}"/>
          </ac:spMkLst>
        </pc:spChg>
      </pc:sldChg>
      <pc:sldChg chg="addSp delSp modSp add modNotesTx">
        <pc:chgData name="Phil MacDonald" userId="5e746d9d642111fb" providerId="LiveId" clId="{10FED3D2-0A1A-4525-9EBB-1C3FCE00630B}" dt="2017-11-20T22:57:13.093" v="2715" actId="20577"/>
        <pc:sldMkLst>
          <pc:docMk/>
          <pc:sldMk cId="1714925054" sldId="292"/>
        </pc:sldMkLst>
        <pc:spChg chg="del">
          <ac:chgData name="Phil MacDonald" userId="5e746d9d642111fb" providerId="LiveId" clId="{10FED3D2-0A1A-4525-9EBB-1C3FCE00630B}" dt="2017-11-20T22:56:05.713" v="2684" actId="478"/>
          <ac:spMkLst>
            <pc:docMk/>
            <pc:sldMk cId="1714925054" sldId="292"/>
            <ac:spMk id="2" creationId="{B0C7132E-1D50-440C-8012-7B6EBCA60B26}"/>
          </ac:spMkLst>
        </pc:spChg>
        <pc:spChg chg="del">
          <ac:chgData name="Phil MacDonald" userId="5e746d9d642111fb" providerId="LiveId" clId="{10FED3D2-0A1A-4525-9EBB-1C3FCE00630B}" dt="2017-11-20T22:56:02.803" v="2683" actId="478"/>
          <ac:spMkLst>
            <pc:docMk/>
            <pc:sldMk cId="1714925054" sldId="292"/>
            <ac:spMk id="3" creationId="{8E4CD2F9-A239-46DE-832E-C1B33E45DBCF}"/>
          </ac:spMkLst>
        </pc:spChg>
        <pc:picChg chg="add mod">
          <ac:chgData name="Phil MacDonald" userId="5e746d9d642111fb" providerId="LiveId" clId="{10FED3D2-0A1A-4525-9EBB-1C3FCE00630B}" dt="2017-11-20T22:56:47.209" v="2687" actId="14100"/>
          <ac:picMkLst>
            <pc:docMk/>
            <pc:sldMk cId="1714925054" sldId="292"/>
            <ac:picMk id="5" creationId="{65B754A5-A758-4664-988F-48048C2B4023}"/>
          </ac:picMkLst>
        </pc:picChg>
      </pc:sldChg>
      <pc:sldChg chg="add del">
        <pc:chgData name="Phil MacDonald" userId="5e746d9d642111fb" providerId="LiveId" clId="{10FED3D2-0A1A-4525-9EBB-1C3FCE00630B}" dt="2017-11-20T22:51:49.777" v="2574" actId="2696"/>
        <pc:sldMkLst>
          <pc:docMk/>
          <pc:sldMk cId="2189237775" sldId="292"/>
        </pc:sldMkLst>
      </pc:sldChg>
      <pc:sldChg chg="addSp delSp modSp add modNotesTx">
        <pc:chgData name="Phil MacDonald" userId="5e746d9d642111fb" providerId="LiveId" clId="{10FED3D2-0A1A-4525-9EBB-1C3FCE00630B}" dt="2017-11-20T23:02:56.903" v="2825" actId="20577"/>
        <pc:sldMkLst>
          <pc:docMk/>
          <pc:sldMk cId="2461751456" sldId="293"/>
        </pc:sldMkLst>
        <pc:spChg chg="del">
          <ac:chgData name="Phil MacDonald" userId="5e746d9d642111fb" providerId="LiveId" clId="{10FED3D2-0A1A-4525-9EBB-1C3FCE00630B}" dt="2017-11-20T23:01:29.792" v="2743" actId="478"/>
          <ac:spMkLst>
            <pc:docMk/>
            <pc:sldMk cId="2461751456" sldId="293"/>
            <ac:spMk id="2" creationId="{9D83DC52-6932-4976-B25D-6C649C07CF3D}"/>
          </ac:spMkLst>
        </pc:spChg>
        <pc:spChg chg="del">
          <ac:chgData name="Phil MacDonald" userId="5e746d9d642111fb" providerId="LiveId" clId="{10FED3D2-0A1A-4525-9EBB-1C3FCE00630B}" dt="2017-11-20T23:01:27.974" v="2742" actId="478"/>
          <ac:spMkLst>
            <pc:docMk/>
            <pc:sldMk cId="2461751456" sldId="293"/>
            <ac:spMk id="3" creationId="{B0458655-AA51-49BE-BA3E-E41D99A4CA50}"/>
          </ac:spMkLst>
        </pc:spChg>
        <pc:picChg chg="add mod ord">
          <ac:chgData name="Phil MacDonald" userId="5e746d9d642111fb" providerId="LiveId" clId="{10FED3D2-0A1A-4525-9EBB-1C3FCE00630B}" dt="2017-11-20T23:02:23.353" v="2751" actId="166"/>
          <ac:picMkLst>
            <pc:docMk/>
            <pc:sldMk cId="2461751456" sldId="293"/>
            <ac:picMk id="2050" creationId="{1ABC6C43-BA40-43A9-AF3E-59583502D1BC}"/>
          </ac:picMkLst>
        </pc:picChg>
        <pc:picChg chg="add mod ord">
          <ac:chgData name="Phil MacDonald" userId="5e746d9d642111fb" providerId="LiveId" clId="{10FED3D2-0A1A-4525-9EBB-1C3FCE00630B}" dt="2017-11-20T23:02:30.364" v="2752" actId="1076"/>
          <ac:picMkLst>
            <pc:docMk/>
            <pc:sldMk cId="2461751456" sldId="293"/>
            <ac:picMk id="2052" creationId="{F6265B15-B5B6-4473-992D-C1BAB89E97A3}"/>
          </ac:picMkLst>
        </pc:picChg>
        <pc:picChg chg="add mod">
          <ac:chgData name="Phil MacDonald" userId="5e746d9d642111fb" providerId="LiveId" clId="{10FED3D2-0A1A-4525-9EBB-1C3FCE00630B}" dt="2017-11-20T23:02:38.140" v="2753" actId="14100"/>
          <ac:picMkLst>
            <pc:docMk/>
            <pc:sldMk cId="2461751456" sldId="293"/>
            <ac:picMk id="2054" creationId="{10821643-33EE-4072-91D7-AA42814798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A7179-3033-4BA5-98D5-CFF308C66240}" type="datetimeFigureOut">
              <a:rPr lang="en-GB" smtClean="0"/>
              <a:t>21/11/2017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66CAE-D55A-416B-B20D-CAD4C208BE27}" type="slidenum">
              <a:rPr lang="en-GB" smtClean="0"/>
              <a:t>‹#›</a:t>
            </a:fld>
            <a:endParaRPr lang="en-GB"/>
          </a:p>
        </p:txBody>
      </p:sp>
    </p:spTree>
    <p:extLst>
      <p:ext uri="{BB962C8B-B14F-4D97-AF65-F5344CB8AC3E}">
        <p14:creationId xmlns:p14="http://schemas.microsoft.com/office/powerpoint/2010/main" val="28155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Sandbag</a:t>
            </a:r>
          </a:p>
          <a:p>
            <a:endParaRPr lang="en-GB" dirty="0"/>
          </a:p>
          <a:p>
            <a:endParaRPr lang="en-GB" dirty="0"/>
          </a:p>
        </p:txBody>
      </p:sp>
      <p:sp>
        <p:nvSpPr>
          <p:cNvPr id="4" name="Slide Number Placeholder 3"/>
          <p:cNvSpPr>
            <a:spLocks noGrp="1"/>
          </p:cNvSpPr>
          <p:nvPr>
            <p:ph type="sldNum" sz="quarter" idx="10"/>
          </p:nvPr>
        </p:nvSpPr>
        <p:spPr/>
        <p:txBody>
          <a:bodyPr/>
          <a:lstStyle/>
          <a:p>
            <a:fld id="{0A966CAE-D55A-416B-B20D-CAD4C208BE27}" type="slidenum">
              <a:rPr lang="en-GB" smtClean="0"/>
              <a:t>1</a:t>
            </a:fld>
            <a:endParaRPr lang="en-GB"/>
          </a:p>
        </p:txBody>
      </p:sp>
    </p:spTree>
    <p:extLst>
      <p:ext uri="{BB962C8B-B14F-4D97-AF65-F5344CB8AC3E}">
        <p14:creationId xmlns:p14="http://schemas.microsoft.com/office/powerpoint/2010/main" val="220425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Sandbag</a:t>
            </a:r>
          </a:p>
          <a:p>
            <a:r>
              <a:rPr lang="en-GB" dirty="0"/>
              <a:t>Why Enviros and public, and </a:t>
            </a:r>
            <a:r>
              <a:rPr lang="en-GB" dirty="0" err="1"/>
              <a:t>gov</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0A966CAE-D55A-416B-B20D-CAD4C208BE27}" type="slidenum">
              <a:rPr lang="en-GB" smtClean="0"/>
              <a:t>15</a:t>
            </a:fld>
            <a:endParaRPr lang="en-GB"/>
          </a:p>
        </p:txBody>
      </p:sp>
    </p:spTree>
    <p:extLst>
      <p:ext uri="{BB962C8B-B14F-4D97-AF65-F5344CB8AC3E}">
        <p14:creationId xmlns:p14="http://schemas.microsoft.com/office/powerpoint/2010/main" val="275820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CCS, I’ll jump over, but it’s essential. How CCS has become unfortunately unavoidable</a:t>
            </a:r>
          </a:p>
          <a:p>
            <a:endParaRPr lang="en-GB" dirty="0"/>
          </a:p>
          <a:p>
            <a:r>
              <a:rPr lang="en-GB" dirty="0"/>
              <a:t>Then why greens aren’t backing it: Excuse for more fossil fuels. </a:t>
            </a:r>
          </a:p>
          <a:p>
            <a:r>
              <a:rPr lang="en-GB" dirty="0"/>
              <a:t>Tentative early support for industrial… </a:t>
            </a:r>
            <a:r>
              <a:rPr lang="en-GB" dirty="0" err="1"/>
              <a:t>Bellweather</a:t>
            </a:r>
            <a:r>
              <a:rPr lang="en-GB" dirty="0"/>
              <a:t>: UK green party now supports it for gas in transition and industry, plus BECCS</a:t>
            </a:r>
          </a:p>
          <a:p>
            <a:endParaRPr lang="en-GB" dirty="0"/>
          </a:p>
          <a:p>
            <a:r>
              <a:rPr lang="en-GB" dirty="0"/>
              <a:t>How to get them to back it?</a:t>
            </a:r>
          </a:p>
          <a:p>
            <a:endParaRPr lang="en-GB" dirty="0"/>
          </a:p>
          <a:p>
            <a:r>
              <a:rPr lang="en-GB" dirty="0"/>
              <a:t>Coal + CCS link. Environmentalists have failed to embrace CCS because they see the fossil fuel industry using it as a </a:t>
            </a:r>
            <a:r>
              <a:rPr lang="en-GB" dirty="0" err="1"/>
              <a:t>figleaf</a:t>
            </a:r>
            <a:r>
              <a:rPr lang="en-GB" dirty="0"/>
              <a:t>.</a:t>
            </a:r>
          </a:p>
          <a:p>
            <a:endParaRPr lang="en-GB" dirty="0"/>
          </a:p>
          <a:p>
            <a:r>
              <a:rPr lang="en-GB" dirty="0"/>
              <a:t>In reality, emissions scenarios show world needs immediate and rapid reduction in fossil fuels PLUS massive negative emissions</a:t>
            </a:r>
          </a:p>
          <a:p>
            <a:endParaRPr lang="en-GB" dirty="0"/>
          </a:p>
          <a:p>
            <a:r>
              <a:rPr lang="en-GB" dirty="0"/>
              <a:t>CCS is not the panacea  it’s made out to be for continued oil, coal and gas use. The industry will have to transition, and the sooner that’s admitted, the sooner greens will get on board</a:t>
            </a:r>
          </a:p>
          <a:p>
            <a:endParaRPr lang="en-GB" dirty="0"/>
          </a:p>
          <a:p>
            <a:r>
              <a:rPr lang="en-GB" dirty="0"/>
              <a:t>Not possible to “emit now, clean up later”</a:t>
            </a:r>
          </a:p>
          <a:p>
            <a:endParaRPr lang="en-GB" dirty="0"/>
          </a:p>
          <a:p>
            <a:r>
              <a:rPr lang="en-GB" dirty="0"/>
              <a:t>Rather, we have to bring emissions to zero very rapidly, and start negative emissions CCS at scale as soon as possible to clean up the mess already created</a:t>
            </a:r>
          </a:p>
          <a:p>
            <a:endParaRPr lang="en-GB" dirty="0"/>
          </a:p>
          <a:p>
            <a:endParaRPr lang="en-GB" dirty="0"/>
          </a:p>
        </p:txBody>
      </p:sp>
      <p:sp>
        <p:nvSpPr>
          <p:cNvPr id="4" name="Slide Number Placeholder 3"/>
          <p:cNvSpPr>
            <a:spLocks noGrp="1"/>
          </p:cNvSpPr>
          <p:nvPr>
            <p:ph type="sldNum" sz="quarter" idx="10"/>
          </p:nvPr>
        </p:nvSpPr>
        <p:spPr/>
        <p:txBody>
          <a:bodyPr/>
          <a:lstStyle/>
          <a:p>
            <a:fld id="{0A966CAE-D55A-416B-B20D-CAD4C208BE27}" type="slidenum">
              <a:rPr lang="en-GB" smtClean="0"/>
              <a:t>2</a:t>
            </a:fld>
            <a:endParaRPr lang="en-GB"/>
          </a:p>
        </p:txBody>
      </p:sp>
    </p:spTree>
    <p:extLst>
      <p:ext uri="{BB962C8B-B14F-4D97-AF65-F5344CB8AC3E}">
        <p14:creationId xmlns:p14="http://schemas.microsoft.com/office/powerpoint/2010/main" val="30065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these funds are worth is hugely dependent on the carbon price.</a:t>
            </a:r>
          </a:p>
          <a:p>
            <a:endParaRPr lang="en-GB" dirty="0"/>
          </a:p>
          <a:p>
            <a:r>
              <a:rPr lang="en-GB" dirty="0"/>
              <a:t>Currently </a:t>
            </a:r>
          </a:p>
        </p:txBody>
      </p:sp>
      <p:sp>
        <p:nvSpPr>
          <p:cNvPr id="4" name="Slide Number Placeholder 3"/>
          <p:cNvSpPr>
            <a:spLocks noGrp="1"/>
          </p:cNvSpPr>
          <p:nvPr>
            <p:ph type="sldNum" sz="quarter" idx="10"/>
          </p:nvPr>
        </p:nvSpPr>
        <p:spPr/>
        <p:txBody>
          <a:bodyPr/>
          <a:lstStyle/>
          <a:p>
            <a:fld id="{0A966CAE-D55A-416B-B20D-CAD4C208BE27}" type="slidenum">
              <a:rPr lang="en-GB" smtClean="0"/>
              <a:t>4</a:t>
            </a:fld>
            <a:endParaRPr lang="en-GB"/>
          </a:p>
        </p:txBody>
      </p:sp>
    </p:spTree>
    <p:extLst>
      <p:ext uri="{BB962C8B-B14F-4D97-AF65-F5344CB8AC3E}">
        <p14:creationId xmlns:p14="http://schemas.microsoft.com/office/powerpoint/2010/main" val="276577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for modernising this</a:t>
            </a:r>
          </a:p>
        </p:txBody>
      </p:sp>
      <p:sp>
        <p:nvSpPr>
          <p:cNvPr id="4" name="Slide Number Placeholder 3"/>
          <p:cNvSpPr>
            <a:spLocks noGrp="1"/>
          </p:cNvSpPr>
          <p:nvPr>
            <p:ph type="sldNum" sz="quarter" idx="10"/>
          </p:nvPr>
        </p:nvSpPr>
        <p:spPr/>
        <p:txBody>
          <a:bodyPr/>
          <a:lstStyle/>
          <a:p>
            <a:fld id="{0A966CAE-D55A-416B-B20D-CAD4C208BE27}" type="slidenum">
              <a:rPr lang="en-GB" smtClean="0"/>
              <a:t>5</a:t>
            </a:fld>
            <a:endParaRPr lang="en-GB"/>
          </a:p>
        </p:txBody>
      </p:sp>
    </p:spTree>
    <p:extLst>
      <p:ext uri="{BB962C8B-B14F-4D97-AF65-F5344CB8AC3E}">
        <p14:creationId xmlns:p14="http://schemas.microsoft.com/office/powerpoint/2010/main" val="269876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less glamorously for energy efficiency – making energy bills cheaper</a:t>
            </a:r>
          </a:p>
        </p:txBody>
      </p:sp>
      <p:sp>
        <p:nvSpPr>
          <p:cNvPr id="4" name="Slide Number Placeholder 3"/>
          <p:cNvSpPr>
            <a:spLocks noGrp="1"/>
          </p:cNvSpPr>
          <p:nvPr>
            <p:ph type="sldNum" sz="quarter" idx="10"/>
          </p:nvPr>
        </p:nvSpPr>
        <p:spPr/>
        <p:txBody>
          <a:bodyPr/>
          <a:lstStyle/>
          <a:p>
            <a:fld id="{0A966CAE-D55A-416B-B20D-CAD4C208BE27}" type="slidenum">
              <a:rPr lang="en-GB" smtClean="0"/>
              <a:t>6</a:t>
            </a:fld>
            <a:endParaRPr lang="en-GB"/>
          </a:p>
        </p:txBody>
      </p:sp>
    </p:spTree>
    <p:extLst>
      <p:ext uri="{BB962C8B-B14F-4D97-AF65-F5344CB8AC3E}">
        <p14:creationId xmlns:p14="http://schemas.microsoft.com/office/powerpoint/2010/main" val="196849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https://sandbag.org.uk/wp-content/uploads/2017/05/The-European-Project-based-Mechanism-May-2017.pdf</a:t>
            </a:r>
          </a:p>
          <a:p>
            <a:endParaRPr lang="en-GB" dirty="0"/>
          </a:p>
          <a:p>
            <a:r>
              <a:rPr lang="en-GB" dirty="0"/>
              <a:t>The graph shows countries with the most cost-effective opportunities for emissions reductions (left-hand side), which might be potential project “hosts” – for agriculture, buildings, transport emission cuts</a:t>
            </a:r>
          </a:p>
          <a:p>
            <a:endParaRPr lang="en-GB" dirty="0"/>
          </a:p>
          <a:p>
            <a:r>
              <a:rPr lang="en-GB" dirty="0"/>
              <a:t> compared with those, on the right, with the fewest opportunities, which might be “sponsors”. </a:t>
            </a:r>
          </a:p>
        </p:txBody>
      </p:sp>
      <p:sp>
        <p:nvSpPr>
          <p:cNvPr id="4" name="Slide Number Placeholder 3"/>
          <p:cNvSpPr>
            <a:spLocks noGrp="1"/>
          </p:cNvSpPr>
          <p:nvPr>
            <p:ph type="sldNum" sz="quarter" idx="10"/>
          </p:nvPr>
        </p:nvSpPr>
        <p:spPr/>
        <p:txBody>
          <a:bodyPr/>
          <a:lstStyle/>
          <a:p>
            <a:fld id="{0A966CAE-D55A-416B-B20D-CAD4C208BE27}" type="slidenum">
              <a:rPr lang="en-GB" smtClean="0"/>
              <a:t>8</a:t>
            </a:fld>
            <a:endParaRPr lang="en-GB"/>
          </a:p>
        </p:txBody>
      </p:sp>
    </p:spTree>
    <p:extLst>
      <p:ext uri="{BB962C8B-B14F-4D97-AF65-F5344CB8AC3E}">
        <p14:creationId xmlns:p14="http://schemas.microsoft.com/office/powerpoint/2010/main" val="2589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Trialogue tomorrow</a:t>
            </a:r>
          </a:p>
        </p:txBody>
      </p:sp>
      <p:sp>
        <p:nvSpPr>
          <p:cNvPr id="4" name="Slide Number Placeholder 3"/>
          <p:cNvSpPr>
            <a:spLocks noGrp="1"/>
          </p:cNvSpPr>
          <p:nvPr>
            <p:ph type="sldNum" sz="quarter" idx="10"/>
          </p:nvPr>
        </p:nvSpPr>
        <p:spPr/>
        <p:txBody>
          <a:bodyPr/>
          <a:lstStyle/>
          <a:p>
            <a:fld id="{0A966CAE-D55A-416B-B20D-CAD4C208BE27}" type="slidenum">
              <a:rPr lang="en-GB" smtClean="0"/>
              <a:t>10</a:t>
            </a:fld>
            <a:endParaRPr lang="en-GB"/>
          </a:p>
        </p:txBody>
      </p:sp>
    </p:spTree>
    <p:extLst>
      <p:ext uri="{BB962C8B-B14F-4D97-AF65-F5344CB8AC3E}">
        <p14:creationId xmlns:p14="http://schemas.microsoft.com/office/powerpoint/2010/main" val="116608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Surplus carryover through the phase because of too high a starting point</a:t>
            </a:r>
          </a:p>
          <a:p>
            <a:r>
              <a:rPr lang="en-GB" dirty="0"/>
              <a:t>And to a smaller extent external flexibilities (offsets)</a:t>
            </a:r>
          </a:p>
        </p:txBody>
      </p:sp>
      <p:sp>
        <p:nvSpPr>
          <p:cNvPr id="4" name="Slide Number Placeholder 3"/>
          <p:cNvSpPr>
            <a:spLocks noGrp="1"/>
          </p:cNvSpPr>
          <p:nvPr>
            <p:ph type="sldNum" sz="quarter" idx="10"/>
          </p:nvPr>
        </p:nvSpPr>
        <p:spPr/>
        <p:txBody>
          <a:bodyPr/>
          <a:lstStyle/>
          <a:p>
            <a:fld id="{0A966CAE-D55A-416B-B20D-CAD4C208BE27}" type="slidenum">
              <a:rPr lang="en-GB" smtClean="0"/>
              <a:t>12</a:t>
            </a:fld>
            <a:endParaRPr lang="en-GB"/>
          </a:p>
        </p:txBody>
      </p:sp>
    </p:spTree>
    <p:extLst>
      <p:ext uri="{BB962C8B-B14F-4D97-AF65-F5344CB8AC3E}">
        <p14:creationId xmlns:p14="http://schemas.microsoft.com/office/powerpoint/2010/main" val="145463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starting budget more closely lined up with emissions in 2020</a:t>
            </a:r>
          </a:p>
          <a:p>
            <a:endParaRPr lang="en-GB" dirty="0"/>
          </a:p>
          <a:p>
            <a:r>
              <a:rPr lang="en-GB" dirty="0"/>
              <a:t>Parliament position</a:t>
            </a:r>
          </a:p>
        </p:txBody>
      </p:sp>
      <p:sp>
        <p:nvSpPr>
          <p:cNvPr id="4" name="Slide Number Placeholder 3"/>
          <p:cNvSpPr>
            <a:spLocks noGrp="1"/>
          </p:cNvSpPr>
          <p:nvPr>
            <p:ph type="sldNum" sz="quarter" idx="10"/>
          </p:nvPr>
        </p:nvSpPr>
        <p:spPr/>
        <p:txBody>
          <a:bodyPr/>
          <a:lstStyle/>
          <a:p>
            <a:fld id="{0A966CAE-D55A-416B-B20D-CAD4C208BE27}" type="slidenum">
              <a:rPr lang="en-GB" smtClean="0"/>
              <a:t>13</a:t>
            </a:fld>
            <a:endParaRPr lang="en-GB"/>
          </a:p>
        </p:txBody>
      </p:sp>
    </p:spTree>
    <p:extLst>
      <p:ext uri="{BB962C8B-B14F-4D97-AF65-F5344CB8AC3E}">
        <p14:creationId xmlns:p14="http://schemas.microsoft.com/office/powerpoint/2010/main" val="44531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76242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8931D2-DFA9-4E79-B3F6-F70A3187C1E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156217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1045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088931D2-DFA9-4E79-B3F6-F70A3187C1E6}"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267461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41381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250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13064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8931D2-DFA9-4E79-B3F6-F70A3187C1E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329949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8931D2-DFA9-4E79-B3F6-F70A3187C1E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30406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931D2-DFA9-4E79-B3F6-F70A3187C1E6}"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366686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8931D2-DFA9-4E79-B3F6-F70A3187C1E6}"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310192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931D2-DFA9-4E79-B3F6-F70A3187C1E6}"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21092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8931D2-DFA9-4E79-B3F6-F70A3187C1E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407838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088931D2-DFA9-4E79-B3F6-F70A3187C1E6}" type="datetimeFigureOut">
              <a:rPr lang="en-GB" smtClean="0"/>
              <a:t>21/11/2017</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D9755698-BABE-44D2-A2FF-FAECB47A105A}" type="slidenum">
              <a:rPr lang="en-GB" smtClean="0"/>
              <a:t>‹#›</a:t>
            </a:fld>
            <a:endParaRPr lang="en-GB"/>
          </a:p>
        </p:txBody>
      </p:sp>
    </p:spTree>
    <p:extLst>
      <p:ext uri="{BB962C8B-B14F-4D97-AF65-F5344CB8AC3E}">
        <p14:creationId xmlns:p14="http://schemas.microsoft.com/office/powerpoint/2010/main" val="131181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88931D2-DFA9-4E79-B3F6-F70A3187C1E6}" type="datetimeFigureOut">
              <a:rPr lang="en-GB" smtClean="0"/>
              <a:t>21/11/2017</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9755698-BABE-44D2-A2FF-FAECB47A105A}" type="slidenum">
              <a:rPr lang="en-GB" smtClean="0"/>
              <a:t>‹#›</a:t>
            </a:fld>
            <a:endParaRPr lang="en-GB"/>
          </a:p>
        </p:txBody>
      </p:sp>
    </p:spTree>
    <p:extLst>
      <p:ext uri="{BB962C8B-B14F-4D97-AF65-F5344CB8AC3E}">
        <p14:creationId xmlns:p14="http://schemas.microsoft.com/office/powerpoint/2010/main" val="3690738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hil@sandbag.org.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82C61-8A16-455B-A38C-D1B54FADDF75}"/>
              </a:ext>
            </a:extLst>
          </p:cNvPr>
          <p:cNvSpPr>
            <a:spLocks noGrp="1"/>
          </p:cNvSpPr>
          <p:nvPr>
            <p:ph type="ctrTitle"/>
          </p:nvPr>
        </p:nvSpPr>
        <p:spPr>
          <a:xfrm>
            <a:off x="574766" y="1449147"/>
            <a:ext cx="10807235" cy="2971051"/>
          </a:xfrm>
        </p:spPr>
        <p:txBody>
          <a:bodyPr/>
          <a:lstStyle/>
          <a:p>
            <a:r>
              <a:rPr lang="en-GB" dirty="0"/>
              <a:t>Effort Sharing </a:t>
            </a:r>
            <a:br>
              <a:rPr lang="en-GB" dirty="0"/>
            </a:br>
            <a:r>
              <a:rPr lang="en-GB" sz="3200" dirty="0"/>
              <a:t>And new low-carbon funds </a:t>
            </a:r>
          </a:p>
        </p:txBody>
      </p:sp>
      <p:sp>
        <p:nvSpPr>
          <p:cNvPr id="3" name="Subtitle 2">
            <a:extLst>
              <a:ext uri="{FF2B5EF4-FFF2-40B4-BE49-F238E27FC236}">
                <a16:creationId xmlns:a16="http://schemas.microsoft.com/office/drawing/2014/main" xmlns="" id="{DF5B9936-8840-4D46-8227-8CCD1A7DD1C8}"/>
              </a:ext>
            </a:extLst>
          </p:cNvPr>
          <p:cNvSpPr>
            <a:spLocks noGrp="1"/>
          </p:cNvSpPr>
          <p:nvPr>
            <p:ph type="subTitle" idx="1"/>
          </p:nvPr>
        </p:nvSpPr>
        <p:spPr>
          <a:xfrm>
            <a:off x="1192697" y="5526157"/>
            <a:ext cx="6016486" cy="887895"/>
          </a:xfrm>
        </p:spPr>
        <p:txBody>
          <a:bodyPr>
            <a:normAutofit fontScale="92500"/>
          </a:bodyPr>
          <a:lstStyle/>
          <a:p>
            <a:r>
              <a:rPr lang="en-GB" dirty="0"/>
              <a:t>Phil MacDonald (Standing in for Aleksandra </a:t>
            </a:r>
            <a:r>
              <a:rPr lang="en-GB" dirty="0" err="1"/>
              <a:t>Mirowicz</a:t>
            </a:r>
            <a:r>
              <a:rPr lang="en-GB" dirty="0"/>
              <a:t>)</a:t>
            </a:r>
            <a:br>
              <a:rPr lang="en-GB" dirty="0"/>
            </a:br>
            <a:r>
              <a:rPr lang="en-GB" dirty="0"/>
              <a:t/>
            </a:r>
            <a:br>
              <a:rPr lang="en-GB" dirty="0"/>
            </a:br>
            <a:r>
              <a:rPr lang="en-GB" dirty="0"/>
              <a:t>@</a:t>
            </a:r>
            <a:r>
              <a:rPr lang="en-GB" dirty="0" err="1"/>
              <a:t>sandbagorguk</a:t>
            </a:r>
            <a:endParaRPr lang="en-GB" dirty="0"/>
          </a:p>
        </p:txBody>
      </p:sp>
      <p:pic>
        <p:nvPicPr>
          <p:cNvPr id="5" name="Picture 4">
            <a:extLst>
              <a:ext uri="{FF2B5EF4-FFF2-40B4-BE49-F238E27FC236}">
                <a16:creationId xmlns:a16="http://schemas.microsoft.com/office/drawing/2014/main" xmlns="" id="{6E4125ED-7224-4977-974F-EE41F33BF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391" y="5041258"/>
            <a:ext cx="3327571" cy="1663786"/>
          </a:xfrm>
          <a:prstGeom prst="rect">
            <a:avLst/>
          </a:prstGeom>
        </p:spPr>
      </p:pic>
    </p:spTree>
    <p:extLst>
      <p:ext uri="{BB962C8B-B14F-4D97-AF65-F5344CB8AC3E}">
        <p14:creationId xmlns:p14="http://schemas.microsoft.com/office/powerpoint/2010/main" val="385060456"/>
      </p:ext>
    </p:extLst>
  </p:cSld>
  <p:clrMapOvr>
    <a:masterClrMapping/>
  </p:clrMapOvr>
  <mc:AlternateContent xmlns:mc="http://schemas.openxmlformats.org/markup-compatibility/2006" xmlns:p14="http://schemas.microsoft.com/office/powerpoint/2010/main">
    <mc:Choice Requires="p14">
      <p:transition spd="slow" p14:dur="2000" advTm="78881"/>
    </mc:Choice>
    <mc:Fallback xmlns="">
      <p:transition spd="slow" advTm="78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4E289-867A-479B-9950-1F3272568FA1}"/>
              </a:ext>
            </a:extLst>
          </p:cNvPr>
          <p:cNvSpPr>
            <a:spLocks noGrp="1"/>
          </p:cNvSpPr>
          <p:nvPr>
            <p:ph type="title"/>
          </p:nvPr>
        </p:nvSpPr>
        <p:spPr/>
        <p:txBody>
          <a:bodyPr/>
          <a:lstStyle/>
          <a:p>
            <a:r>
              <a:rPr lang="en-GB" dirty="0"/>
              <a:t>A better fitting ESR </a:t>
            </a:r>
          </a:p>
        </p:txBody>
      </p:sp>
      <p:sp>
        <p:nvSpPr>
          <p:cNvPr id="6" name="Content Placeholder 5">
            <a:extLst>
              <a:ext uri="{FF2B5EF4-FFF2-40B4-BE49-F238E27FC236}">
                <a16:creationId xmlns:a16="http://schemas.microsoft.com/office/drawing/2014/main" xmlns="" id="{3BB7BBC0-E755-4828-99AB-C326733400FD}"/>
              </a:ext>
            </a:extLst>
          </p:cNvPr>
          <p:cNvSpPr>
            <a:spLocks noGrp="1"/>
          </p:cNvSpPr>
          <p:nvPr>
            <p:ph idx="1"/>
          </p:nvPr>
        </p:nvSpPr>
        <p:spPr/>
        <p:txBody>
          <a:bodyPr>
            <a:normAutofit/>
          </a:bodyPr>
          <a:lstStyle/>
          <a:p>
            <a:r>
              <a:rPr lang="en-GB" sz="2400" dirty="0"/>
              <a:t>Just like the ETS, the ESR suffers with an enormous surplus of spare carbon allowances</a:t>
            </a:r>
          </a:p>
          <a:p>
            <a:r>
              <a:rPr lang="en-GB" sz="2400" dirty="0"/>
              <a:t>Currently a billion allowances, growing to 1.7 billion by 2020</a:t>
            </a:r>
          </a:p>
          <a:p>
            <a:r>
              <a:rPr lang="en-GB" sz="2400" dirty="0"/>
              <a:t>Why does this matter?</a:t>
            </a:r>
          </a:p>
          <a:p>
            <a:pPr lvl="1"/>
            <a:r>
              <a:rPr lang="en-GB" sz="2000" dirty="0"/>
              <a:t>No pressure as a climate policy, so fewer emissions reductions</a:t>
            </a:r>
          </a:p>
          <a:p>
            <a:pPr lvl="1"/>
            <a:r>
              <a:rPr lang="en-GB" sz="2000" dirty="0"/>
              <a:t>No potential for trading between states – Finance flows to lower GDP per capita states</a:t>
            </a:r>
          </a:p>
        </p:txBody>
      </p:sp>
    </p:spTree>
    <p:extLst>
      <p:ext uri="{BB962C8B-B14F-4D97-AF65-F5344CB8AC3E}">
        <p14:creationId xmlns:p14="http://schemas.microsoft.com/office/powerpoint/2010/main" val="36805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69F98-F361-4019-A10E-6725CFC20F3D}"/>
              </a:ext>
            </a:extLst>
          </p:cNvPr>
          <p:cNvSpPr>
            <a:spLocks noGrp="1"/>
          </p:cNvSpPr>
          <p:nvPr>
            <p:ph type="title"/>
          </p:nvPr>
        </p:nvSpPr>
        <p:spPr/>
        <p:txBody>
          <a:bodyPr/>
          <a:lstStyle/>
          <a:p>
            <a:r>
              <a:rPr lang="en-GB" dirty="0"/>
              <a:t>Recap on the targets</a:t>
            </a:r>
          </a:p>
        </p:txBody>
      </p:sp>
      <p:sp>
        <p:nvSpPr>
          <p:cNvPr id="3" name="Content Placeholder 2">
            <a:extLst>
              <a:ext uri="{FF2B5EF4-FFF2-40B4-BE49-F238E27FC236}">
                <a16:creationId xmlns:a16="http://schemas.microsoft.com/office/drawing/2014/main" xmlns="" id="{407E22D3-DDC1-4F5C-BC67-A4A501F11F54}"/>
              </a:ext>
            </a:extLst>
          </p:cNvPr>
          <p:cNvSpPr>
            <a:spLocks noGrp="1"/>
          </p:cNvSpPr>
          <p:nvPr>
            <p:ph idx="1"/>
          </p:nvPr>
        </p:nvSpPr>
        <p:spPr/>
        <p:txBody>
          <a:bodyPr>
            <a:normAutofit/>
          </a:bodyPr>
          <a:lstStyle/>
          <a:p>
            <a:r>
              <a:rPr lang="en-GB" sz="2400" dirty="0"/>
              <a:t>EU-wide target: 40% emissions cuts by 2030</a:t>
            </a:r>
          </a:p>
          <a:p>
            <a:pPr lvl="1"/>
            <a:r>
              <a:rPr lang="en-GB" sz="2000" dirty="0"/>
              <a:t>ETS 43% cut</a:t>
            </a:r>
          </a:p>
          <a:p>
            <a:pPr lvl="1"/>
            <a:r>
              <a:rPr lang="en-GB" sz="2000" dirty="0"/>
              <a:t>ESR 30% cut</a:t>
            </a:r>
          </a:p>
          <a:p>
            <a:pPr lvl="1"/>
            <a:r>
              <a:rPr lang="en-GB" sz="2000" dirty="0"/>
              <a:t>(from 1990 levels)</a:t>
            </a:r>
          </a:p>
        </p:txBody>
      </p:sp>
    </p:spTree>
    <p:extLst>
      <p:ext uri="{BB962C8B-B14F-4D97-AF65-F5344CB8AC3E}">
        <p14:creationId xmlns:p14="http://schemas.microsoft.com/office/powerpoint/2010/main" val="245727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68C20-9E0F-41DC-A5F4-DF98FC3C0269}"/>
              </a:ext>
            </a:extLst>
          </p:cNvPr>
          <p:cNvSpPr>
            <a:spLocks noGrp="1"/>
          </p:cNvSpPr>
          <p:nvPr>
            <p:ph type="title"/>
          </p:nvPr>
        </p:nvSpPr>
        <p:spPr/>
        <p:txBody>
          <a:bodyPr/>
          <a:lstStyle/>
          <a:p>
            <a:r>
              <a:rPr lang="en-GB" dirty="0"/>
              <a:t>The problem</a:t>
            </a:r>
          </a:p>
        </p:txBody>
      </p:sp>
      <p:pic>
        <p:nvPicPr>
          <p:cNvPr id="4" name="Content Placeholder 4">
            <a:extLst>
              <a:ext uri="{FF2B5EF4-FFF2-40B4-BE49-F238E27FC236}">
                <a16:creationId xmlns:a16="http://schemas.microsoft.com/office/drawing/2014/main" xmlns="" id="{178C79FE-E5C7-4C96-9875-2AECABBD6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004" y="1417638"/>
            <a:ext cx="9533018" cy="5440362"/>
          </a:xfrm>
          <a:prstGeom prst="rect">
            <a:avLst/>
          </a:prstGeom>
          <a:solidFill>
            <a:schemeClr val="tx1"/>
          </a:solidFill>
          <a:effectLst>
            <a:outerShdw blurRad="50800" dir="14400000">
              <a:srgbClr val="000000">
                <a:alpha val="40000"/>
              </a:srgbClr>
            </a:outerShdw>
          </a:effectLst>
        </p:spPr>
      </p:pic>
    </p:spTree>
    <p:extLst>
      <p:ext uri="{BB962C8B-B14F-4D97-AF65-F5344CB8AC3E}">
        <p14:creationId xmlns:p14="http://schemas.microsoft.com/office/powerpoint/2010/main" val="210925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BFCE6-AEA4-4E07-A8BC-AB3F0699F96B}"/>
              </a:ext>
            </a:extLst>
          </p:cNvPr>
          <p:cNvSpPr>
            <a:spLocks noGrp="1"/>
          </p:cNvSpPr>
          <p:nvPr>
            <p:ph type="title"/>
          </p:nvPr>
        </p:nvSpPr>
        <p:spPr/>
        <p:txBody>
          <a:bodyPr/>
          <a:lstStyle/>
          <a:p>
            <a:r>
              <a:rPr lang="en-GB" dirty="0"/>
              <a:t>The solution</a:t>
            </a:r>
          </a:p>
        </p:txBody>
      </p:sp>
      <p:pic>
        <p:nvPicPr>
          <p:cNvPr id="5" name="Content Placeholder 4">
            <a:extLst>
              <a:ext uri="{FF2B5EF4-FFF2-40B4-BE49-F238E27FC236}">
                <a16:creationId xmlns:a16="http://schemas.microsoft.com/office/drawing/2014/main" xmlns="" id="{543617F3-9ED0-4411-B9E1-BB3889C893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616" y="1417638"/>
            <a:ext cx="9558767" cy="5440362"/>
          </a:xfrm>
        </p:spPr>
      </p:pic>
    </p:spTree>
    <p:extLst>
      <p:ext uri="{BB962C8B-B14F-4D97-AF65-F5344CB8AC3E}">
        <p14:creationId xmlns:p14="http://schemas.microsoft.com/office/powerpoint/2010/main" val="421947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6DBDE-D3AE-4CFC-A445-076AAC9F02C4}"/>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xmlns="" id="{ABA5ED46-DAE3-41D7-9C7E-ED183E570D76}"/>
              </a:ext>
            </a:extLst>
          </p:cNvPr>
          <p:cNvSpPr>
            <a:spLocks noGrp="1"/>
          </p:cNvSpPr>
          <p:nvPr>
            <p:ph idx="1"/>
          </p:nvPr>
        </p:nvSpPr>
        <p:spPr/>
        <p:txBody>
          <a:bodyPr>
            <a:normAutofit/>
          </a:bodyPr>
          <a:lstStyle/>
          <a:p>
            <a:r>
              <a:rPr lang="en-GB" sz="2400" dirty="0"/>
              <a:t>Large ETS funds are available for CEE</a:t>
            </a:r>
          </a:p>
          <a:p>
            <a:endParaRPr lang="en-GB" sz="2400" dirty="0"/>
          </a:p>
          <a:p>
            <a:r>
              <a:rPr lang="en-GB" sz="2400" dirty="0"/>
              <a:t>Tomorrow’s ESR trialogue:</a:t>
            </a:r>
          </a:p>
          <a:p>
            <a:pPr lvl="1"/>
            <a:r>
              <a:rPr lang="en-GB" sz="2200" dirty="0"/>
              <a:t>Should introduce internal carbon trading</a:t>
            </a:r>
          </a:p>
          <a:p>
            <a:pPr lvl="1"/>
            <a:r>
              <a:rPr lang="en-GB" sz="2200" dirty="0"/>
              <a:t>Should follow the European Parliament position on the lower starting point</a:t>
            </a:r>
            <a:endParaRPr lang="en-GB" sz="2400" dirty="0"/>
          </a:p>
          <a:p>
            <a:pPr marL="0" indent="0">
              <a:buNone/>
            </a:pPr>
            <a:endParaRPr lang="en-GB" sz="2400" dirty="0"/>
          </a:p>
        </p:txBody>
      </p:sp>
    </p:spTree>
    <p:extLst>
      <p:ext uri="{BB962C8B-B14F-4D97-AF65-F5344CB8AC3E}">
        <p14:creationId xmlns:p14="http://schemas.microsoft.com/office/powerpoint/2010/main" val="62062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82C61-8A16-455B-A38C-D1B54FADDF75}"/>
              </a:ext>
            </a:extLst>
          </p:cNvPr>
          <p:cNvSpPr>
            <a:spLocks noGrp="1"/>
          </p:cNvSpPr>
          <p:nvPr>
            <p:ph type="ctrTitle"/>
          </p:nvPr>
        </p:nvSpPr>
        <p:spPr>
          <a:xfrm>
            <a:off x="810000" y="2218269"/>
            <a:ext cx="10572000" cy="670210"/>
          </a:xfrm>
        </p:spPr>
        <p:txBody>
          <a:bodyPr/>
          <a:lstStyle/>
          <a:p>
            <a:pPr algn="ctr"/>
            <a:r>
              <a:rPr lang="en-GB" sz="3600" dirty="0"/>
              <a:t>Thanks for your attention</a:t>
            </a:r>
          </a:p>
        </p:txBody>
      </p:sp>
      <p:sp>
        <p:nvSpPr>
          <p:cNvPr id="3" name="Subtitle 2">
            <a:extLst>
              <a:ext uri="{FF2B5EF4-FFF2-40B4-BE49-F238E27FC236}">
                <a16:creationId xmlns:a16="http://schemas.microsoft.com/office/drawing/2014/main" xmlns="" id="{DF5B9936-8840-4D46-8227-8CCD1A7DD1C8}"/>
              </a:ext>
            </a:extLst>
          </p:cNvPr>
          <p:cNvSpPr>
            <a:spLocks noGrp="1"/>
          </p:cNvSpPr>
          <p:nvPr>
            <p:ph type="subTitle" idx="1"/>
          </p:nvPr>
        </p:nvSpPr>
        <p:spPr>
          <a:xfrm>
            <a:off x="1264778" y="5554766"/>
            <a:ext cx="5893668" cy="940038"/>
          </a:xfrm>
        </p:spPr>
        <p:txBody>
          <a:bodyPr>
            <a:normAutofit/>
          </a:bodyPr>
          <a:lstStyle/>
          <a:p>
            <a:r>
              <a:rPr lang="en-GB" dirty="0"/>
              <a:t>Phil MacDonald</a:t>
            </a:r>
          </a:p>
          <a:p>
            <a:r>
              <a:rPr lang="en-GB" dirty="0">
                <a:hlinkClick r:id="rId3"/>
              </a:rPr>
              <a:t>phil@sandbag.org.uk</a:t>
            </a:r>
            <a:endParaRPr lang="en-GB" dirty="0"/>
          </a:p>
        </p:txBody>
      </p:sp>
      <p:pic>
        <p:nvPicPr>
          <p:cNvPr id="5" name="Picture 4">
            <a:extLst>
              <a:ext uri="{FF2B5EF4-FFF2-40B4-BE49-F238E27FC236}">
                <a16:creationId xmlns:a16="http://schemas.microsoft.com/office/drawing/2014/main" xmlns="" id="{6E4125ED-7224-4977-974F-EE41F33BF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391" y="5041258"/>
            <a:ext cx="3327571" cy="1663786"/>
          </a:xfrm>
          <a:prstGeom prst="rect">
            <a:avLst/>
          </a:prstGeom>
        </p:spPr>
      </p:pic>
    </p:spTree>
    <p:extLst>
      <p:ext uri="{BB962C8B-B14F-4D97-AF65-F5344CB8AC3E}">
        <p14:creationId xmlns:p14="http://schemas.microsoft.com/office/powerpoint/2010/main" val="3785404733"/>
      </p:ext>
    </p:extLst>
  </p:cSld>
  <p:clrMapOvr>
    <a:masterClrMapping/>
  </p:clrMapOvr>
  <mc:AlternateContent xmlns:mc="http://schemas.openxmlformats.org/markup-compatibility/2006" xmlns:p14="http://schemas.microsoft.com/office/powerpoint/2010/main">
    <mc:Choice Requires="p14">
      <p:transition spd="slow" p14:dur="2000" advTm="78881"/>
    </mc:Choice>
    <mc:Fallback xmlns="">
      <p:transition spd="slow" advTm="788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E5FFA-3818-4024-A720-9E78ACD3F529}"/>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B7488A2C-C1F9-4905-A11E-E057B8C64685}"/>
              </a:ext>
            </a:extLst>
          </p:cNvPr>
          <p:cNvSpPr>
            <a:spLocks noGrp="1"/>
          </p:cNvSpPr>
          <p:nvPr>
            <p:ph idx="1"/>
          </p:nvPr>
        </p:nvSpPr>
        <p:spPr/>
        <p:txBody>
          <a:bodyPr>
            <a:normAutofit/>
          </a:bodyPr>
          <a:lstStyle/>
          <a:p>
            <a:r>
              <a:rPr lang="en-GB" sz="2400" dirty="0"/>
              <a:t>Large ETS funds are available for CEE states for low-carbon investment – especially in energy efficiency</a:t>
            </a:r>
          </a:p>
          <a:p>
            <a:r>
              <a:rPr lang="en-GB" sz="2400" dirty="0"/>
              <a:t>Carbon trading in the ESR could bring in further funds from higher income Member States</a:t>
            </a:r>
          </a:p>
          <a:p>
            <a:r>
              <a:rPr lang="en-GB" sz="2400" dirty="0"/>
              <a:t>The ESR cap needs to be tightened to avoid a large surplus damaging this potential market</a:t>
            </a:r>
          </a:p>
        </p:txBody>
      </p:sp>
    </p:spTree>
    <p:extLst>
      <p:ext uri="{BB962C8B-B14F-4D97-AF65-F5344CB8AC3E}">
        <p14:creationId xmlns:p14="http://schemas.microsoft.com/office/powerpoint/2010/main" val="2586467788"/>
      </p:ext>
    </p:extLst>
  </p:cSld>
  <p:clrMapOvr>
    <a:masterClrMapping/>
  </p:clrMapOvr>
  <mc:AlternateContent xmlns:mc="http://schemas.openxmlformats.org/markup-compatibility/2006" xmlns:p14="http://schemas.microsoft.com/office/powerpoint/2010/main">
    <mc:Choice Requires="p14">
      <p:transition spd="slow" p14:dur="2000" advTm="86296"/>
    </mc:Choice>
    <mc:Fallback xmlns="">
      <p:transition spd="slow" advTm="862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6335C-A895-4904-BBF7-57E56C629B10}"/>
              </a:ext>
            </a:extLst>
          </p:cNvPr>
          <p:cNvSpPr>
            <a:spLocks noGrp="1"/>
          </p:cNvSpPr>
          <p:nvPr>
            <p:ph type="title"/>
          </p:nvPr>
        </p:nvSpPr>
        <p:spPr/>
        <p:txBody>
          <a:bodyPr/>
          <a:lstStyle/>
          <a:p>
            <a:r>
              <a:rPr lang="en-GB" dirty="0"/>
              <a:t>ETS Funds</a:t>
            </a:r>
          </a:p>
        </p:txBody>
      </p:sp>
      <p:sp>
        <p:nvSpPr>
          <p:cNvPr id="3" name="Content Placeholder 2">
            <a:extLst>
              <a:ext uri="{FF2B5EF4-FFF2-40B4-BE49-F238E27FC236}">
                <a16:creationId xmlns:a16="http://schemas.microsoft.com/office/drawing/2014/main" xmlns="" id="{B430A08C-78C0-4D54-BF7E-12A5F06D277B}"/>
              </a:ext>
            </a:extLst>
          </p:cNvPr>
          <p:cNvSpPr>
            <a:spLocks noGrp="1"/>
          </p:cNvSpPr>
          <p:nvPr>
            <p:ph idx="1"/>
          </p:nvPr>
        </p:nvSpPr>
        <p:spPr/>
        <p:txBody>
          <a:bodyPr>
            <a:normAutofit/>
          </a:bodyPr>
          <a:lstStyle/>
          <a:p>
            <a:r>
              <a:rPr lang="en-GB" sz="2400" dirty="0"/>
              <a:t>Modernisation and Just Transition: 310 million allowances</a:t>
            </a:r>
          </a:p>
          <a:p>
            <a:r>
              <a:rPr lang="en-GB" sz="2400" dirty="0"/>
              <a:t>Innovation Fund: 450 million allowances</a:t>
            </a:r>
          </a:p>
          <a:p>
            <a:r>
              <a:rPr lang="en-GB" sz="2400" dirty="0"/>
              <a:t>(Plus Article 10c. For power sector)</a:t>
            </a:r>
          </a:p>
          <a:p>
            <a:r>
              <a:rPr lang="en-GB" sz="2400" dirty="0"/>
              <a:t>Carbon price currently €7.50</a:t>
            </a:r>
          </a:p>
        </p:txBody>
      </p:sp>
    </p:spTree>
    <p:extLst>
      <p:ext uri="{BB962C8B-B14F-4D97-AF65-F5344CB8AC3E}">
        <p14:creationId xmlns:p14="http://schemas.microsoft.com/office/powerpoint/2010/main" val="244167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5E84D-8E70-43AC-A399-1007DA406354}"/>
              </a:ext>
            </a:extLst>
          </p:cNvPr>
          <p:cNvSpPr>
            <a:spLocks noGrp="1"/>
          </p:cNvSpPr>
          <p:nvPr>
            <p:ph type="title"/>
          </p:nvPr>
        </p:nvSpPr>
        <p:spPr/>
        <p:txBody>
          <a:bodyPr/>
          <a:lstStyle/>
          <a:p>
            <a:r>
              <a:rPr lang="en-GB" dirty="0"/>
              <a:t>Size of the funds</a:t>
            </a:r>
          </a:p>
        </p:txBody>
      </p:sp>
      <p:graphicFrame>
        <p:nvGraphicFramePr>
          <p:cNvPr id="4" name="Table 3">
            <a:extLst>
              <a:ext uri="{FF2B5EF4-FFF2-40B4-BE49-F238E27FC236}">
                <a16:creationId xmlns:a16="http://schemas.microsoft.com/office/drawing/2014/main" xmlns="" id="{9D5DED8B-2766-4FBB-B826-9DEFDBBCC72B}"/>
              </a:ext>
            </a:extLst>
          </p:cNvPr>
          <p:cNvGraphicFramePr>
            <a:graphicFrameLocks noGrp="1"/>
          </p:cNvGraphicFramePr>
          <p:nvPr>
            <p:extLst>
              <p:ext uri="{D42A27DB-BD31-4B8C-83A1-F6EECF244321}">
                <p14:modId xmlns:p14="http://schemas.microsoft.com/office/powerpoint/2010/main" val="1135883127"/>
              </p:ext>
            </p:extLst>
          </p:nvPr>
        </p:nvGraphicFramePr>
        <p:xfrm>
          <a:off x="1295399" y="2222628"/>
          <a:ext cx="9601199" cy="4635372"/>
        </p:xfrm>
        <a:graphic>
          <a:graphicData uri="http://schemas.openxmlformats.org/drawingml/2006/table">
            <a:tbl>
              <a:tblPr firstRow="1" firstCol="1" bandRow="1">
                <a:tableStyleId>{5C22544A-7EE6-4342-B048-85BDC9FD1C3A}</a:tableStyleId>
              </a:tblPr>
              <a:tblGrid>
                <a:gridCol w="1477223">
                  <a:extLst>
                    <a:ext uri="{9D8B030D-6E8A-4147-A177-3AD203B41FA5}">
                      <a16:colId xmlns:a16="http://schemas.microsoft.com/office/drawing/2014/main" xmlns="" val="1771522231"/>
                    </a:ext>
                  </a:extLst>
                </a:gridCol>
                <a:gridCol w="2190181">
                  <a:extLst>
                    <a:ext uri="{9D8B030D-6E8A-4147-A177-3AD203B41FA5}">
                      <a16:colId xmlns:a16="http://schemas.microsoft.com/office/drawing/2014/main" xmlns="" val="3226801897"/>
                    </a:ext>
                  </a:extLst>
                </a:gridCol>
                <a:gridCol w="2063933">
                  <a:extLst>
                    <a:ext uri="{9D8B030D-6E8A-4147-A177-3AD203B41FA5}">
                      <a16:colId xmlns:a16="http://schemas.microsoft.com/office/drawing/2014/main" xmlns="" val="3915348226"/>
                    </a:ext>
                  </a:extLst>
                </a:gridCol>
                <a:gridCol w="1934931">
                  <a:extLst>
                    <a:ext uri="{9D8B030D-6E8A-4147-A177-3AD203B41FA5}">
                      <a16:colId xmlns:a16="http://schemas.microsoft.com/office/drawing/2014/main" xmlns="" val="3895771472"/>
                    </a:ext>
                  </a:extLst>
                </a:gridCol>
                <a:gridCol w="1934931">
                  <a:extLst>
                    <a:ext uri="{9D8B030D-6E8A-4147-A177-3AD203B41FA5}">
                      <a16:colId xmlns:a16="http://schemas.microsoft.com/office/drawing/2014/main" xmlns="" val="2184198447"/>
                    </a:ext>
                  </a:extLst>
                </a:gridCol>
              </a:tblGrid>
              <a:tr h="1025986">
                <a:tc>
                  <a:txBody>
                    <a:bodyPr/>
                    <a:lstStyle/>
                    <a:p>
                      <a:pPr algn="l">
                        <a:lnSpc>
                          <a:spcPct val="115000"/>
                        </a:lnSpc>
                        <a:spcAft>
                          <a:spcPts val="0"/>
                        </a:spcAft>
                      </a:pPr>
                      <a:r>
                        <a:rPr lang="en-GB" sz="1700" dirty="0">
                          <a:effectLst/>
                        </a:rPr>
                        <a:t>Country</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700" dirty="0">
                          <a:effectLst/>
                        </a:rPr>
                        <a:t>Modernisation Fund (million 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700" dirty="0">
                          <a:effectLst/>
                        </a:rPr>
                        <a:t>Art. 10c allocation (million 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pl-PL" sz="1700" dirty="0">
                          <a:effectLst/>
                        </a:rPr>
                        <a:t>Total </a:t>
                      </a:r>
                      <a:r>
                        <a:rPr lang="en-GB" sz="1700" dirty="0">
                          <a:effectLst/>
                        </a:rPr>
                        <a:t>allowances (million 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700" dirty="0">
                          <a:effectLst/>
                          <a:latin typeface="+mn-lt"/>
                          <a:ea typeface="Calibri" panose="020F0502020204030204" pitchFamily="34" charset="0"/>
                          <a:cs typeface="Times New Roman" panose="02020603050405020304" pitchFamily="18" charset="0"/>
                        </a:rPr>
                        <a:t>Total value at current ETS price</a:t>
                      </a:r>
                    </a:p>
                    <a:p>
                      <a:pPr algn="l">
                        <a:lnSpc>
                          <a:spcPct val="115000"/>
                        </a:lnSpc>
                        <a:spcAft>
                          <a:spcPts val="0"/>
                        </a:spcAft>
                      </a:pPr>
                      <a:r>
                        <a:rPr lang="en-GB" sz="1700" dirty="0">
                          <a:effectLst/>
                          <a:latin typeface="+mn-lt"/>
                          <a:ea typeface="Calibri" panose="020F0502020204030204" pitchFamily="34" charset="0"/>
                          <a:cs typeface="Times New Roman" panose="02020603050405020304" pitchFamily="18" charset="0"/>
                        </a:rPr>
                        <a:t>(million €)</a:t>
                      </a:r>
                    </a:p>
                  </a:txBody>
                  <a:tcPr marL="68580" marR="68580" marT="0" marB="0"/>
                </a:tc>
                <a:extLst>
                  <a:ext uri="{0D108BD9-81ED-4DB2-BD59-A6C34878D82A}">
                    <a16:rowId xmlns:a16="http://schemas.microsoft.com/office/drawing/2014/main" xmlns="" val="3876945371"/>
                  </a:ext>
                </a:extLst>
              </a:tr>
              <a:tr h="328126">
                <a:tc>
                  <a:txBody>
                    <a:bodyPr/>
                    <a:lstStyle/>
                    <a:p>
                      <a:pPr algn="l">
                        <a:lnSpc>
                          <a:spcPct val="115000"/>
                        </a:lnSpc>
                        <a:spcAft>
                          <a:spcPts val="0"/>
                        </a:spcAft>
                      </a:pPr>
                      <a:r>
                        <a:rPr lang="en-GB" sz="1700" dirty="0">
                          <a:effectLst/>
                        </a:rPr>
                        <a:t>Poland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rtl="0" fontAlgn="ctr"/>
                      <a:r>
                        <a:rPr lang="en-GB" sz="1700" b="0" i="0" u="none" strike="noStrike" dirty="0">
                          <a:solidFill>
                            <a:schemeClr val="bg1"/>
                          </a:solidFill>
                          <a:effectLst/>
                          <a:latin typeface="Century Gothic" panose="020B0502020202020204" pitchFamily="34" charset="0"/>
                        </a:rPr>
                        <a:t>135</a:t>
                      </a:r>
                    </a:p>
                  </a:txBody>
                  <a:tcPr marL="9525" marR="9525" marT="9525" marB="0" anchor="ctr">
                    <a:solidFill>
                      <a:schemeClr val="accent4">
                        <a:lumMod val="60000"/>
                        <a:lumOff val="40000"/>
                      </a:schemeClr>
                    </a:solidFill>
                  </a:tcPr>
                </a:tc>
                <a:tc>
                  <a:txBody>
                    <a:bodyPr/>
                    <a:lstStyle/>
                    <a:p>
                      <a:pPr algn="l" rtl="0" fontAlgn="ctr"/>
                      <a:r>
                        <a:rPr lang="en-GB" sz="1700" b="0" i="0" u="none" strike="noStrike">
                          <a:solidFill>
                            <a:schemeClr val="bg1"/>
                          </a:solidFill>
                          <a:effectLst/>
                          <a:latin typeface="Century Gothic" panose="020B0502020202020204" pitchFamily="34" charset="0"/>
                        </a:rPr>
                        <a:t>440.1</a:t>
                      </a:r>
                    </a:p>
                  </a:txBody>
                  <a:tcPr marL="9525" marR="9525" marT="9525" marB="0" anchor="ctr">
                    <a:solidFill>
                      <a:schemeClr val="accent4">
                        <a:lumMod val="60000"/>
                        <a:lumOff val="40000"/>
                      </a:schemeClr>
                    </a:solidFill>
                  </a:tcPr>
                </a:tc>
                <a:tc>
                  <a:txBody>
                    <a:bodyPr/>
                    <a:lstStyle/>
                    <a:p>
                      <a:pPr algn="l" rtl="0" fontAlgn="ctr"/>
                      <a:r>
                        <a:rPr lang="en-GB" sz="1700" b="0" i="0" u="none" strike="noStrike">
                          <a:solidFill>
                            <a:schemeClr val="bg1"/>
                          </a:solidFill>
                          <a:effectLst/>
                          <a:latin typeface="Century Gothic" panose="020B0502020202020204" pitchFamily="34" charset="0"/>
                        </a:rPr>
                        <a:t>574.7</a:t>
                      </a:r>
                    </a:p>
                  </a:txBody>
                  <a:tcPr marL="9525" marR="9525" marT="9525" marB="0" anchor="ctr">
                    <a:solidFill>
                      <a:schemeClr val="accent4">
                        <a:lumMod val="60000"/>
                        <a:lumOff val="40000"/>
                      </a:schemeClr>
                    </a:solidFill>
                  </a:tcPr>
                </a:tc>
                <a:tc>
                  <a:txBody>
                    <a:bodyPr/>
                    <a:lstStyle/>
                    <a:p>
                      <a:pPr algn="l" fontAlgn="b"/>
                      <a:r>
                        <a:rPr lang="en-GB" sz="1700" b="0" i="0" u="none" strike="noStrike" dirty="0">
                          <a:solidFill>
                            <a:srgbClr val="000000"/>
                          </a:solidFill>
                          <a:effectLst/>
                          <a:latin typeface="+mn-lt"/>
                        </a:rPr>
                        <a:t> €4,310 </a:t>
                      </a:r>
                    </a:p>
                  </a:txBody>
                  <a:tcPr marL="9525" marR="9525" marT="9525" marB="0" anchor="b">
                    <a:solidFill>
                      <a:schemeClr val="accent4">
                        <a:lumMod val="60000"/>
                        <a:lumOff val="40000"/>
                      </a:schemeClr>
                    </a:solidFill>
                  </a:tcPr>
                </a:tc>
                <a:extLst>
                  <a:ext uri="{0D108BD9-81ED-4DB2-BD59-A6C34878D82A}">
                    <a16:rowId xmlns:a16="http://schemas.microsoft.com/office/drawing/2014/main" xmlns="" val="76580364"/>
                  </a:ext>
                </a:extLst>
              </a:tr>
              <a:tr h="328126">
                <a:tc>
                  <a:txBody>
                    <a:bodyPr/>
                    <a:lstStyle/>
                    <a:p>
                      <a:pPr marL="0" algn="l" defTabSz="914400" rtl="0" eaLnBrk="1" latinLnBrk="0" hangingPunct="1">
                        <a:lnSpc>
                          <a:spcPct val="115000"/>
                        </a:lnSpc>
                        <a:spcAft>
                          <a:spcPts val="0"/>
                        </a:spcAft>
                      </a:pPr>
                      <a:r>
                        <a:rPr lang="en-GB" sz="1700" b="1" kern="1200" dirty="0">
                          <a:solidFill>
                            <a:schemeClr val="lt1"/>
                          </a:solidFill>
                          <a:effectLst/>
                          <a:latin typeface="+mn-lt"/>
                          <a:ea typeface="+mn-ea"/>
                          <a:cs typeface="+mn-cs"/>
                        </a:rPr>
                        <a:t>Czech</a:t>
                      </a:r>
                      <a:r>
                        <a:rPr lang="pl-PL" sz="1700" b="1" kern="1200" dirty="0">
                          <a:solidFill>
                            <a:schemeClr val="lt1"/>
                          </a:solidFill>
                          <a:effectLst/>
                          <a:latin typeface="+mn-lt"/>
                          <a:ea typeface="+mn-ea"/>
                          <a:cs typeface="+mn-cs"/>
                        </a:rPr>
                        <a:t>ia</a:t>
                      </a:r>
                      <a:endParaRPr lang="en-GB" sz="1700" b="1" kern="1200" dirty="0">
                        <a:solidFill>
                          <a:schemeClr val="lt1"/>
                        </a:solidFill>
                        <a:effectLst/>
                        <a:latin typeface="+mn-lt"/>
                        <a:ea typeface="+mn-ea"/>
                        <a:cs typeface="+mn-cs"/>
                      </a:endParaRPr>
                    </a:p>
                  </a:txBody>
                  <a:tcPr marL="68580" marR="68580" marT="0" marB="0">
                    <a:solidFill>
                      <a:schemeClr val="accent1"/>
                    </a:solidFill>
                  </a:tcPr>
                </a:tc>
                <a:tc>
                  <a:txBody>
                    <a:bodyPr/>
                    <a:lstStyle/>
                    <a:p>
                      <a:pPr algn="l" rtl="0" fontAlgn="ctr"/>
                      <a:r>
                        <a:rPr lang="en-GB" sz="1700" b="0" i="0" u="none" strike="noStrike" dirty="0">
                          <a:solidFill>
                            <a:schemeClr val="bg1"/>
                          </a:solidFill>
                          <a:effectLst/>
                          <a:latin typeface="Century Gothic" panose="020B0502020202020204" pitchFamily="34" charset="0"/>
                        </a:rPr>
                        <a:t>48.3</a:t>
                      </a:r>
                    </a:p>
                  </a:txBody>
                  <a:tcPr marL="9525" marR="9525" marT="9525" marB="0" anchor="ctr">
                    <a:solidFill>
                      <a:srgbClr val="EAEFF7"/>
                    </a:solidFill>
                  </a:tcPr>
                </a:tc>
                <a:tc>
                  <a:txBody>
                    <a:bodyPr/>
                    <a:lstStyle/>
                    <a:p>
                      <a:pPr algn="l" rtl="0" fontAlgn="ctr"/>
                      <a:r>
                        <a:rPr lang="en-GB" sz="1700" b="0" i="0" u="none" strike="noStrike">
                          <a:solidFill>
                            <a:schemeClr val="bg1"/>
                          </a:solidFill>
                          <a:effectLst/>
                          <a:latin typeface="Century Gothic" panose="020B0502020202020204" pitchFamily="34" charset="0"/>
                        </a:rPr>
                        <a:t>179.55</a:t>
                      </a:r>
                    </a:p>
                  </a:txBody>
                  <a:tcPr marL="9525" marR="9525" marT="9525" marB="0" anchor="ctr">
                    <a:solidFill>
                      <a:srgbClr val="EAEFF7"/>
                    </a:solidFill>
                  </a:tcPr>
                </a:tc>
                <a:tc>
                  <a:txBody>
                    <a:bodyPr/>
                    <a:lstStyle/>
                    <a:p>
                      <a:pPr algn="l" rtl="0" fontAlgn="ctr"/>
                      <a:r>
                        <a:rPr lang="en-GB" sz="1700" b="0" i="0" u="none" strike="noStrike">
                          <a:solidFill>
                            <a:schemeClr val="bg1"/>
                          </a:solidFill>
                          <a:effectLst/>
                          <a:latin typeface="Century Gothic" panose="020B0502020202020204" pitchFamily="34" charset="0"/>
                        </a:rPr>
                        <a:t>227.85</a:t>
                      </a:r>
                    </a:p>
                  </a:txBody>
                  <a:tcPr marL="9525" marR="9525" marT="9525" marB="0" anchor="ctr">
                    <a:solidFill>
                      <a:srgbClr val="EAEFF7"/>
                    </a:solidFill>
                  </a:tcPr>
                </a:tc>
                <a:tc>
                  <a:txBody>
                    <a:bodyPr/>
                    <a:lstStyle/>
                    <a:p>
                      <a:pPr algn="l" fontAlgn="b"/>
                      <a:r>
                        <a:rPr lang="en-GB" sz="1700" b="0" i="0" u="none" strike="noStrike" dirty="0">
                          <a:solidFill>
                            <a:srgbClr val="000000"/>
                          </a:solidFill>
                          <a:effectLst/>
                          <a:latin typeface="+mn-lt"/>
                        </a:rPr>
                        <a:t> €1,709 </a:t>
                      </a:r>
                    </a:p>
                  </a:txBody>
                  <a:tcPr marL="9525" marR="9525" marT="9525" marB="0" anchor="b">
                    <a:solidFill>
                      <a:srgbClr val="EAEFF7"/>
                    </a:solidFill>
                  </a:tcPr>
                </a:tc>
                <a:extLst>
                  <a:ext uri="{0D108BD9-81ED-4DB2-BD59-A6C34878D82A}">
                    <a16:rowId xmlns:a16="http://schemas.microsoft.com/office/drawing/2014/main" xmlns="" val="3113744430"/>
                  </a:ext>
                </a:extLst>
              </a:tr>
              <a:tr h="328126">
                <a:tc>
                  <a:txBody>
                    <a:bodyPr/>
                    <a:lstStyle/>
                    <a:p>
                      <a:pPr algn="l">
                        <a:lnSpc>
                          <a:spcPct val="115000"/>
                        </a:lnSpc>
                        <a:spcAft>
                          <a:spcPts val="0"/>
                        </a:spcAft>
                      </a:pPr>
                      <a:r>
                        <a:rPr lang="en-GB" sz="1700" dirty="0">
                          <a:effectLst/>
                        </a:rPr>
                        <a:t>Romania</a:t>
                      </a:r>
                      <a:endParaRPr lang="en-GB" sz="1700" dirty="0">
                        <a:effectLst/>
                        <a:latin typeface="Calibri" panose="020F0502020204030204" pitchFamily="34" charset="0"/>
                        <a:ea typeface="+mn-ea"/>
                        <a:cs typeface="Times New Roman" panose="02020603050405020304" pitchFamily="18" charset="0"/>
                      </a:endParaRPr>
                    </a:p>
                  </a:txBody>
                  <a:tcPr marL="68580" marR="68580" marT="0" marB="0">
                    <a:solidFill>
                      <a:srgbClr val="00C6BB"/>
                    </a:solidFill>
                  </a:tcPr>
                </a:tc>
                <a:tc>
                  <a:txBody>
                    <a:bodyPr/>
                    <a:lstStyle/>
                    <a:p>
                      <a:pPr algn="l" rtl="0" fontAlgn="ctr"/>
                      <a:r>
                        <a:rPr lang="en-GB" sz="1700" b="0" i="0" u="none" strike="noStrike" dirty="0">
                          <a:solidFill>
                            <a:schemeClr val="bg1"/>
                          </a:solidFill>
                          <a:effectLst/>
                          <a:latin typeface="Century Gothic" panose="020B0502020202020204" pitchFamily="34" charset="0"/>
                        </a:rPr>
                        <a:t>37.1</a:t>
                      </a:r>
                    </a:p>
                  </a:txBody>
                  <a:tcPr marL="9525" marR="9525" marT="9525" marB="0" anchor="ctr">
                    <a:solidFill>
                      <a:srgbClr val="CBEAE7"/>
                    </a:solidFill>
                  </a:tcPr>
                </a:tc>
                <a:tc>
                  <a:txBody>
                    <a:bodyPr/>
                    <a:lstStyle/>
                    <a:p>
                      <a:pPr algn="l" rtl="0" fontAlgn="ctr"/>
                      <a:r>
                        <a:rPr lang="en-GB" sz="1700" b="0" i="0" u="none" strike="noStrike">
                          <a:solidFill>
                            <a:schemeClr val="bg1"/>
                          </a:solidFill>
                          <a:effectLst/>
                          <a:latin typeface="Century Gothic" panose="020B0502020202020204" pitchFamily="34" charset="0"/>
                        </a:rPr>
                        <a:t>147.6</a:t>
                      </a:r>
                    </a:p>
                  </a:txBody>
                  <a:tcPr marL="9525" marR="9525" marT="9525" marB="0" anchor="ctr">
                    <a:solidFill>
                      <a:srgbClr val="CBEAE7"/>
                    </a:solidFill>
                  </a:tcPr>
                </a:tc>
                <a:tc>
                  <a:txBody>
                    <a:bodyPr/>
                    <a:lstStyle/>
                    <a:p>
                      <a:pPr algn="l" rtl="0" fontAlgn="ctr"/>
                      <a:r>
                        <a:rPr lang="en-GB" sz="1700" b="0" i="0" u="none" strike="noStrike" dirty="0">
                          <a:solidFill>
                            <a:schemeClr val="bg1"/>
                          </a:solidFill>
                          <a:effectLst/>
                          <a:latin typeface="Century Gothic" panose="020B0502020202020204" pitchFamily="34" charset="0"/>
                        </a:rPr>
                        <a:t>184.7</a:t>
                      </a:r>
                    </a:p>
                  </a:txBody>
                  <a:tcPr marL="9525" marR="9525" marT="9525" marB="0" anchor="ctr">
                    <a:solidFill>
                      <a:srgbClr val="CBEAE7"/>
                    </a:solidFill>
                  </a:tcPr>
                </a:tc>
                <a:tc>
                  <a:txBody>
                    <a:bodyPr/>
                    <a:lstStyle/>
                    <a:p>
                      <a:pPr algn="l" fontAlgn="b"/>
                      <a:r>
                        <a:rPr lang="en-GB" sz="1700" b="0" i="0" u="none" strike="noStrike" dirty="0">
                          <a:solidFill>
                            <a:srgbClr val="000000"/>
                          </a:solidFill>
                          <a:effectLst/>
                          <a:latin typeface="+mn-lt"/>
                        </a:rPr>
                        <a:t> €1,385 </a:t>
                      </a:r>
                    </a:p>
                  </a:txBody>
                  <a:tcPr marL="9525" marR="9525" marT="9525" marB="0" anchor="b">
                    <a:solidFill>
                      <a:srgbClr val="CBEAE7"/>
                    </a:solidFill>
                  </a:tcPr>
                </a:tc>
                <a:extLst>
                  <a:ext uri="{0D108BD9-81ED-4DB2-BD59-A6C34878D82A}">
                    <a16:rowId xmlns:a16="http://schemas.microsoft.com/office/drawing/2014/main" xmlns="" val="4207194821"/>
                  </a:ext>
                </a:extLst>
              </a:tr>
              <a:tr h="328126">
                <a:tc>
                  <a:txBody>
                    <a:bodyPr/>
                    <a:lstStyle/>
                    <a:p>
                      <a:pPr algn="l">
                        <a:lnSpc>
                          <a:spcPct val="115000"/>
                        </a:lnSpc>
                        <a:spcAft>
                          <a:spcPts val="0"/>
                        </a:spcAft>
                      </a:pPr>
                      <a:r>
                        <a:rPr lang="en-GB" sz="1700" dirty="0">
                          <a:effectLst/>
                        </a:rPr>
                        <a:t>Bulgaria</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dirty="0">
                          <a:solidFill>
                            <a:schemeClr val="bg1"/>
                          </a:solidFill>
                          <a:effectLst/>
                          <a:latin typeface="Century Gothic" panose="020B0502020202020204" pitchFamily="34" charset="0"/>
                        </a:rPr>
                        <a:t>18.1</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83.1</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101.2</a:t>
                      </a:r>
                    </a:p>
                  </a:txBody>
                  <a:tcPr marL="9525" marR="9525" marT="9525" marB="0" anchor="ctr">
                    <a:solidFill>
                      <a:srgbClr val="EAEFF7"/>
                    </a:solidFill>
                  </a:tcPr>
                </a:tc>
                <a:tc>
                  <a:txBody>
                    <a:bodyPr/>
                    <a:lstStyle/>
                    <a:p>
                      <a:pPr algn="l" fontAlgn="b"/>
                      <a:r>
                        <a:rPr lang="en-GB" sz="1700" b="0" i="0" u="none" strike="noStrike" dirty="0">
                          <a:solidFill>
                            <a:srgbClr val="000000"/>
                          </a:solidFill>
                          <a:effectLst/>
                          <a:latin typeface="+mn-lt"/>
                        </a:rPr>
                        <a:t> €759 </a:t>
                      </a:r>
                    </a:p>
                  </a:txBody>
                  <a:tcPr marL="9525" marR="9525" marT="9525" marB="0" anchor="b">
                    <a:solidFill>
                      <a:srgbClr val="EAEFF7"/>
                    </a:solidFill>
                  </a:tcPr>
                </a:tc>
                <a:extLst>
                  <a:ext uri="{0D108BD9-81ED-4DB2-BD59-A6C34878D82A}">
                    <a16:rowId xmlns:a16="http://schemas.microsoft.com/office/drawing/2014/main" xmlns="" val="3491006352"/>
                  </a:ext>
                </a:extLst>
              </a:tr>
              <a:tr h="328126">
                <a:tc>
                  <a:txBody>
                    <a:bodyPr/>
                    <a:lstStyle/>
                    <a:p>
                      <a:pPr algn="l">
                        <a:lnSpc>
                          <a:spcPct val="115000"/>
                        </a:lnSpc>
                        <a:spcAft>
                          <a:spcPts val="0"/>
                        </a:spcAft>
                      </a:pPr>
                      <a:r>
                        <a:rPr lang="en-GB" sz="1700">
                          <a:effectLst/>
                        </a:rPr>
                        <a:t>Hungary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22.1</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55.8</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77.9</a:t>
                      </a:r>
                    </a:p>
                  </a:txBody>
                  <a:tcPr marL="9525" marR="9525" marT="9525" marB="0" anchor="ctr"/>
                </a:tc>
                <a:tc>
                  <a:txBody>
                    <a:bodyPr/>
                    <a:lstStyle/>
                    <a:p>
                      <a:pPr algn="l" fontAlgn="b"/>
                      <a:r>
                        <a:rPr lang="en-GB" sz="1700" b="0" i="0" u="none" strike="noStrike" dirty="0">
                          <a:solidFill>
                            <a:srgbClr val="000000"/>
                          </a:solidFill>
                          <a:effectLst/>
                          <a:latin typeface="+mn-lt"/>
                        </a:rPr>
                        <a:t> €584 </a:t>
                      </a:r>
                    </a:p>
                  </a:txBody>
                  <a:tcPr marL="9525" marR="9525" marT="9525" marB="0" anchor="b"/>
                </a:tc>
                <a:extLst>
                  <a:ext uri="{0D108BD9-81ED-4DB2-BD59-A6C34878D82A}">
                    <a16:rowId xmlns:a16="http://schemas.microsoft.com/office/drawing/2014/main" xmlns="" val="2160234627"/>
                  </a:ext>
                </a:extLst>
              </a:tr>
              <a:tr h="328126">
                <a:tc>
                  <a:txBody>
                    <a:bodyPr/>
                    <a:lstStyle/>
                    <a:p>
                      <a:pPr algn="l">
                        <a:lnSpc>
                          <a:spcPct val="115000"/>
                        </a:lnSpc>
                        <a:spcAft>
                          <a:spcPts val="0"/>
                        </a:spcAft>
                      </a:pPr>
                      <a:r>
                        <a:rPr lang="en-GB" sz="1700">
                          <a:effectLst/>
                        </a:rPr>
                        <a:t>Slovakia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19</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53.25</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72.25</a:t>
                      </a:r>
                    </a:p>
                  </a:txBody>
                  <a:tcPr marL="9525" marR="9525" marT="9525" marB="0" anchor="ctr"/>
                </a:tc>
                <a:tc>
                  <a:txBody>
                    <a:bodyPr/>
                    <a:lstStyle/>
                    <a:p>
                      <a:pPr algn="l" fontAlgn="b"/>
                      <a:r>
                        <a:rPr lang="en-GB" sz="1700" b="0" i="0" u="none" strike="noStrike" dirty="0">
                          <a:solidFill>
                            <a:srgbClr val="000000"/>
                          </a:solidFill>
                          <a:effectLst/>
                          <a:latin typeface="+mn-lt"/>
                        </a:rPr>
                        <a:t> €542 </a:t>
                      </a:r>
                    </a:p>
                  </a:txBody>
                  <a:tcPr marL="9525" marR="9525" marT="9525" marB="0" anchor="b"/>
                </a:tc>
                <a:extLst>
                  <a:ext uri="{0D108BD9-81ED-4DB2-BD59-A6C34878D82A}">
                    <a16:rowId xmlns:a16="http://schemas.microsoft.com/office/drawing/2014/main" xmlns="" val="711144003"/>
                  </a:ext>
                </a:extLst>
              </a:tr>
              <a:tr h="328126">
                <a:tc>
                  <a:txBody>
                    <a:bodyPr/>
                    <a:lstStyle/>
                    <a:p>
                      <a:pPr algn="l">
                        <a:lnSpc>
                          <a:spcPct val="115000"/>
                        </a:lnSpc>
                        <a:spcAft>
                          <a:spcPts val="0"/>
                        </a:spcAft>
                      </a:pPr>
                      <a:r>
                        <a:rPr lang="en-GB" sz="1700">
                          <a:effectLst/>
                        </a:rPr>
                        <a:t>Estonia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8.6</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28.35</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36.95</a:t>
                      </a:r>
                    </a:p>
                  </a:txBody>
                  <a:tcPr marL="9525" marR="9525" marT="9525" marB="0" anchor="ctr"/>
                </a:tc>
                <a:tc>
                  <a:txBody>
                    <a:bodyPr/>
                    <a:lstStyle/>
                    <a:p>
                      <a:pPr algn="l" fontAlgn="b"/>
                      <a:r>
                        <a:rPr lang="en-GB" sz="1700" b="0" i="0" u="none" strike="noStrike" dirty="0">
                          <a:solidFill>
                            <a:srgbClr val="000000"/>
                          </a:solidFill>
                          <a:effectLst/>
                          <a:latin typeface="+mn-lt"/>
                        </a:rPr>
                        <a:t> €277 </a:t>
                      </a:r>
                    </a:p>
                  </a:txBody>
                  <a:tcPr marL="9525" marR="9525" marT="9525" marB="0" anchor="b"/>
                </a:tc>
                <a:extLst>
                  <a:ext uri="{0D108BD9-81ED-4DB2-BD59-A6C34878D82A}">
                    <a16:rowId xmlns:a16="http://schemas.microsoft.com/office/drawing/2014/main" xmlns="" val="2917486586"/>
                  </a:ext>
                </a:extLst>
              </a:tr>
              <a:tr h="328126">
                <a:tc>
                  <a:txBody>
                    <a:bodyPr/>
                    <a:lstStyle/>
                    <a:p>
                      <a:pPr algn="l">
                        <a:lnSpc>
                          <a:spcPct val="115000"/>
                        </a:lnSpc>
                        <a:spcAft>
                          <a:spcPts val="0"/>
                        </a:spcAft>
                      </a:pPr>
                      <a:r>
                        <a:rPr lang="en-GB" sz="1700">
                          <a:effectLst/>
                        </a:rPr>
                        <a:t>Croatia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9.7</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18.9</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28.6</a:t>
                      </a:r>
                    </a:p>
                  </a:txBody>
                  <a:tcPr marL="9525" marR="9525" marT="9525" marB="0" anchor="ctr"/>
                </a:tc>
                <a:tc>
                  <a:txBody>
                    <a:bodyPr/>
                    <a:lstStyle/>
                    <a:p>
                      <a:pPr algn="l" fontAlgn="b"/>
                      <a:r>
                        <a:rPr lang="en-GB" sz="1700" b="0" i="0" u="none" strike="noStrike" dirty="0">
                          <a:solidFill>
                            <a:srgbClr val="000000"/>
                          </a:solidFill>
                          <a:effectLst/>
                          <a:latin typeface="+mn-lt"/>
                        </a:rPr>
                        <a:t> €215 </a:t>
                      </a:r>
                    </a:p>
                  </a:txBody>
                  <a:tcPr marL="9525" marR="9525" marT="9525" marB="0" anchor="b"/>
                </a:tc>
                <a:extLst>
                  <a:ext uri="{0D108BD9-81ED-4DB2-BD59-A6C34878D82A}">
                    <a16:rowId xmlns:a16="http://schemas.microsoft.com/office/drawing/2014/main" xmlns="" val="1510186889"/>
                  </a:ext>
                </a:extLst>
              </a:tr>
              <a:tr h="328126">
                <a:tc>
                  <a:txBody>
                    <a:bodyPr/>
                    <a:lstStyle/>
                    <a:p>
                      <a:pPr algn="l">
                        <a:lnSpc>
                          <a:spcPct val="115000"/>
                        </a:lnSpc>
                        <a:spcAft>
                          <a:spcPts val="0"/>
                        </a:spcAft>
                      </a:pPr>
                      <a:r>
                        <a:rPr lang="en-GB" sz="1700">
                          <a:effectLst/>
                        </a:rPr>
                        <a:t>Lithuania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8</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13.5</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21.5</a:t>
                      </a:r>
                    </a:p>
                  </a:txBody>
                  <a:tcPr marL="9525" marR="9525" marT="9525" marB="0" anchor="ctr"/>
                </a:tc>
                <a:tc>
                  <a:txBody>
                    <a:bodyPr/>
                    <a:lstStyle/>
                    <a:p>
                      <a:pPr algn="l" fontAlgn="b"/>
                      <a:r>
                        <a:rPr lang="en-GB" sz="1700" b="0" i="0" u="none" strike="noStrike" dirty="0">
                          <a:solidFill>
                            <a:srgbClr val="000000"/>
                          </a:solidFill>
                          <a:effectLst/>
                          <a:latin typeface="+mn-lt"/>
                        </a:rPr>
                        <a:t> €161 </a:t>
                      </a:r>
                    </a:p>
                  </a:txBody>
                  <a:tcPr marL="9525" marR="9525" marT="9525" marB="0" anchor="b"/>
                </a:tc>
                <a:extLst>
                  <a:ext uri="{0D108BD9-81ED-4DB2-BD59-A6C34878D82A}">
                    <a16:rowId xmlns:a16="http://schemas.microsoft.com/office/drawing/2014/main" xmlns="" val="2531134595"/>
                  </a:ext>
                </a:extLst>
              </a:tr>
              <a:tr h="328126">
                <a:tc>
                  <a:txBody>
                    <a:bodyPr/>
                    <a:lstStyle/>
                    <a:p>
                      <a:pPr algn="l">
                        <a:lnSpc>
                          <a:spcPct val="115000"/>
                        </a:lnSpc>
                        <a:spcAft>
                          <a:spcPts val="0"/>
                        </a:spcAft>
                      </a:pPr>
                      <a:r>
                        <a:rPr lang="en-GB" sz="1700">
                          <a:effectLst/>
                        </a:rPr>
                        <a:t>Latvia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4.5</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6.15</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10.65</a:t>
                      </a:r>
                    </a:p>
                  </a:txBody>
                  <a:tcPr marL="9525" marR="9525" marT="9525" marB="0" anchor="ctr"/>
                </a:tc>
                <a:tc>
                  <a:txBody>
                    <a:bodyPr/>
                    <a:lstStyle/>
                    <a:p>
                      <a:pPr algn="l" fontAlgn="b"/>
                      <a:r>
                        <a:rPr lang="en-GB" sz="1700" b="0" i="0" u="none" strike="noStrike" dirty="0">
                          <a:solidFill>
                            <a:srgbClr val="000000"/>
                          </a:solidFill>
                          <a:effectLst/>
                          <a:latin typeface="+mn-lt"/>
                        </a:rPr>
                        <a:t> €80 </a:t>
                      </a:r>
                    </a:p>
                  </a:txBody>
                  <a:tcPr marL="9525" marR="9525" marT="9525" marB="0" anchor="b"/>
                </a:tc>
                <a:extLst>
                  <a:ext uri="{0D108BD9-81ED-4DB2-BD59-A6C34878D82A}">
                    <a16:rowId xmlns:a16="http://schemas.microsoft.com/office/drawing/2014/main" xmlns="" val="379830234"/>
                  </a:ext>
                </a:extLst>
              </a:tr>
              <a:tr h="328126">
                <a:tc>
                  <a:txBody>
                    <a:bodyPr/>
                    <a:lstStyle/>
                    <a:p>
                      <a:pPr algn="l">
                        <a:lnSpc>
                          <a:spcPct val="115000"/>
                        </a:lnSpc>
                        <a:spcAft>
                          <a:spcPts val="0"/>
                        </a:spcAft>
                      </a:pPr>
                      <a:r>
                        <a:rPr lang="en-GB" sz="1600" dirty="0">
                          <a:effectLst/>
                        </a:rPr>
                        <a:t>TOTAL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rtl="0" fontAlgn="ctr"/>
                      <a:r>
                        <a:rPr lang="en-GB" sz="1700" b="0" i="0" u="none" strike="noStrike">
                          <a:solidFill>
                            <a:schemeClr val="bg1"/>
                          </a:solidFill>
                          <a:effectLst/>
                          <a:latin typeface="Century Gothic" panose="020B0502020202020204" pitchFamily="34" charset="0"/>
                        </a:rPr>
                        <a:t>310</a:t>
                      </a:r>
                    </a:p>
                  </a:txBody>
                  <a:tcPr marL="9525" marR="9525" marT="9525" marB="0" anchor="ctr"/>
                </a:tc>
                <a:tc>
                  <a:txBody>
                    <a:bodyPr/>
                    <a:lstStyle/>
                    <a:p>
                      <a:pPr algn="l" rtl="0" fontAlgn="ctr"/>
                      <a:r>
                        <a:rPr lang="en-GB" sz="1700" b="0" i="0" u="none" strike="noStrike">
                          <a:solidFill>
                            <a:schemeClr val="bg1"/>
                          </a:solidFill>
                          <a:effectLst/>
                          <a:latin typeface="Century Gothic" panose="020B0502020202020204" pitchFamily="34" charset="0"/>
                        </a:rPr>
                        <a:t>1026.3</a:t>
                      </a:r>
                    </a:p>
                  </a:txBody>
                  <a:tcPr marL="9525" marR="9525" marT="9525" marB="0" anchor="ctr"/>
                </a:tc>
                <a:tc>
                  <a:txBody>
                    <a:bodyPr/>
                    <a:lstStyle/>
                    <a:p>
                      <a:pPr algn="l" rtl="0" fontAlgn="ctr"/>
                      <a:r>
                        <a:rPr lang="en-GB" sz="1700" b="0" i="0" u="none" strike="noStrike" dirty="0">
                          <a:solidFill>
                            <a:schemeClr val="bg1"/>
                          </a:solidFill>
                          <a:effectLst/>
                          <a:latin typeface="Century Gothic" panose="020B0502020202020204" pitchFamily="34" charset="0"/>
                        </a:rPr>
                        <a:t>1336.4</a:t>
                      </a:r>
                    </a:p>
                  </a:txBody>
                  <a:tcPr marL="9525" marR="9525" marT="9525" marB="0" anchor="ctr"/>
                </a:tc>
                <a:tc>
                  <a:txBody>
                    <a:bodyPr/>
                    <a:lstStyle/>
                    <a:p>
                      <a:pPr algn="l" fontAlgn="b"/>
                      <a:r>
                        <a:rPr lang="en-GB" sz="1700" b="0" i="0" u="none" strike="noStrike" dirty="0">
                          <a:solidFill>
                            <a:srgbClr val="000000"/>
                          </a:solidFill>
                          <a:effectLst/>
                          <a:latin typeface="+mn-lt"/>
                        </a:rPr>
                        <a:t> €10,023 </a:t>
                      </a:r>
                    </a:p>
                  </a:txBody>
                  <a:tcPr marL="9525" marR="9525" marT="9525" marB="0" anchor="b"/>
                </a:tc>
                <a:extLst>
                  <a:ext uri="{0D108BD9-81ED-4DB2-BD59-A6C34878D82A}">
                    <a16:rowId xmlns:a16="http://schemas.microsoft.com/office/drawing/2014/main" xmlns="" val="3377304900"/>
                  </a:ext>
                </a:extLst>
              </a:tr>
            </a:tbl>
          </a:graphicData>
        </a:graphic>
      </p:graphicFrame>
    </p:spTree>
    <p:extLst>
      <p:ext uri="{BB962C8B-B14F-4D97-AF65-F5344CB8AC3E}">
        <p14:creationId xmlns:p14="http://schemas.microsoft.com/office/powerpoint/2010/main" val="326611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B754A5-A758-4664-988F-48048C2B4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4285"/>
            <a:ext cx="12191999" cy="9146570"/>
          </a:xfrm>
          <a:prstGeom prst="rect">
            <a:avLst/>
          </a:prstGeom>
        </p:spPr>
      </p:pic>
    </p:spTree>
    <p:extLst>
      <p:ext uri="{BB962C8B-B14F-4D97-AF65-F5344CB8AC3E}">
        <p14:creationId xmlns:p14="http://schemas.microsoft.com/office/powerpoint/2010/main" val="17149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edia.licdn.com/mpr/mpr/AAEAAQAAAAAAAAotAAAAJDA3YWIyZjkwLWY4ZGMtNDA5OC1hODU5LWRmMGZjYTRhYzRiZQ.jpg">
            <a:extLst>
              <a:ext uri="{FF2B5EF4-FFF2-40B4-BE49-F238E27FC236}">
                <a16:creationId xmlns:a16="http://schemas.microsoft.com/office/drawing/2014/main" xmlns="" id="{F6265B15-B5B6-4473-992D-C1BAB89E9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0"/>
            <a:ext cx="10312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na.ssl-images-amazon.com/images/I/41APpOG%2Bl%2BL._SL500_AC_SS350_.jpg">
            <a:extLst>
              <a:ext uri="{FF2B5EF4-FFF2-40B4-BE49-F238E27FC236}">
                <a16:creationId xmlns:a16="http://schemas.microsoft.com/office/drawing/2014/main" xmlns="" id="{10821643-33EE-4072-91D7-AA4281479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dailymail.co.uk/i/pix/2017/08/24/15/4385CB3400000578-4820092-image-a-1_1503585489121.jpg">
            <a:extLst>
              <a:ext uri="{FF2B5EF4-FFF2-40B4-BE49-F238E27FC236}">
                <a16:creationId xmlns:a16="http://schemas.microsoft.com/office/drawing/2014/main" xmlns="" id="{1ABC6C43-BA40-43A9-AF3E-59583502D1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55922"/>
            <a:ext cx="5685183" cy="380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5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B28C86-058E-4DC5-A69A-3BF570F6889C}"/>
              </a:ext>
            </a:extLst>
          </p:cNvPr>
          <p:cNvSpPr>
            <a:spLocks noGrp="1"/>
          </p:cNvSpPr>
          <p:nvPr>
            <p:ph type="title"/>
          </p:nvPr>
        </p:nvSpPr>
        <p:spPr/>
        <p:txBody>
          <a:bodyPr/>
          <a:lstStyle/>
          <a:p>
            <a:r>
              <a:rPr lang="en-GB" dirty="0"/>
              <a:t>Carbon trading in the ESR</a:t>
            </a:r>
          </a:p>
        </p:txBody>
      </p:sp>
      <p:sp>
        <p:nvSpPr>
          <p:cNvPr id="3" name="Content Placeholder 2">
            <a:extLst>
              <a:ext uri="{FF2B5EF4-FFF2-40B4-BE49-F238E27FC236}">
                <a16:creationId xmlns:a16="http://schemas.microsoft.com/office/drawing/2014/main" xmlns="" id="{3EBB1C53-EDE9-4161-B4BA-4CDCC86D2AD7}"/>
              </a:ext>
            </a:extLst>
          </p:cNvPr>
          <p:cNvSpPr>
            <a:spLocks noGrp="1"/>
          </p:cNvSpPr>
          <p:nvPr>
            <p:ph idx="1"/>
          </p:nvPr>
        </p:nvSpPr>
        <p:spPr/>
        <p:txBody>
          <a:bodyPr>
            <a:normAutofit/>
          </a:bodyPr>
          <a:lstStyle/>
          <a:p>
            <a:r>
              <a:rPr lang="en-GB" sz="2400" dirty="0"/>
              <a:t>Using the European community to make emission cuts in the cheapest places</a:t>
            </a:r>
          </a:p>
          <a:p>
            <a:r>
              <a:rPr lang="en-GB" sz="2400" dirty="0"/>
              <a:t>Shifting finance to the low-hanging fruits: mainly from high-income to lower-income Member States</a:t>
            </a:r>
          </a:p>
          <a:p>
            <a:r>
              <a:rPr lang="en-GB" sz="2400" dirty="0"/>
              <a:t>An internal mechanism only: good for Member States, and good for the climate</a:t>
            </a:r>
          </a:p>
        </p:txBody>
      </p:sp>
    </p:spTree>
    <p:extLst>
      <p:ext uri="{BB962C8B-B14F-4D97-AF65-F5344CB8AC3E}">
        <p14:creationId xmlns:p14="http://schemas.microsoft.com/office/powerpoint/2010/main" val="136669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99782-559F-475F-8388-1C4511765B28}"/>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xmlns="" id="{D314EAFF-9A12-4E8D-B6D8-79FC170D69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753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F9CB7-D426-4D0F-87FF-A9DC8D525AA2}"/>
              </a:ext>
            </a:extLst>
          </p:cNvPr>
          <p:cNvSpPr>
            <a:spLocks noGrp="1"/>
          </p:cNvSpPr>
          <p:nvPr>
            <p:ph type="title"/>
          </p:nvPr>
        </p:nvSpPr>
        <p:spPr/>
        <p:txBody>
          <a:bodyPr/>
          <a:lstStyle/>
          <a:p>
            <a:r>
              <a:rPr lang="en-GB" dirty="0"/>
              <a:t>Why trade in the ESR?</a:t>
            </a:r>
          </a:p>
        </p:txBody>
      </p:sp>
      <p:graphicFrame>
        <p:nvGraphicFramePr>
          <p:cNvPr id="4" name="Content Placeholder 5">
            <a:extLst>
              <a:ext uri="{FF2B5EF4-FFF2-40B4-BE49-F238E27FC236}">
                <a16:creationId xmlns:a16="http://schemas.microsoft.com/office/drawing/2014/main" xmlns="" id="{731434A5-D984-4F00-BD30-94708A01F695}"/>
              </a:ext>
            </a:extLst>
          </p:cNvPr>
          <p:cNvGraphicFramePr>
            <a:graphicFrameLocks/>
          </p:cNvGraphicFramePr>
          <p:nvPr>
            <p:extLst>
              <p:ext uri="{D42A27DB-BD31-4B8C-83A1-F6EECF244321}">
                <p14:modId xmlns:p14="http://schemas.microsoft.com/office/powerpoint/2010/main" val="3014624697"/>
              </p:ext>
            </p:extLst>
          </p:nvPr>
        </p:nvGraphicFramePr>
        <p:xfrm>
          <a:off x="1160373" y="2396694"/>
          <a:ext cx="9871251" cy="4266753"/>
        </p:xfrm>
        <a:graphic>
          <a:graphicData uri="http://schemas.openxmlformats.org/drawingml/2006/table">
            <a:tbl>
              <a:tblPr firstRow="1" bandRow="1">
                <a:tableStyleId>{5940675A-B579-460E-94D1-54222C63F5DA}</a:tableStyleId>
              </a:tblPr>
              <a:tblGrid>
                <a:gridCol w="1375002">
                  <a:extLst>
                    <a:ext uri="{9D8B030D-6E8A-4147-A177-3AD203B41FA5}">
                      <a16:colId xmlns:a16="http://schemas.microsoft.com/office/drawing/2014/main" xmlns="" val="20000"/>
                    </a:ext>
                  </a:extLst>
                </a:gridCol>
                <a:gridCol w="8496249">
                  <a:extLst>
                    <a:ext uri="{9D8B030D-6E8A-4147-A177-3AD203B41FA5}">
                      <a16:colId xmlns:a16="http://schemas.microsoft.com/office/drawing/2014/main" xmlns="" val="20001"/>
                    </a:ext>
                  </a:extLst>
                </a:gridCol>
              </a:tblGrid>
              <a:tr h="528030">
                <a:tc rowSpan="2">
                  <a:txBody>
                    <a:bodyPr/>
                    <a:lstStyle/>
                    <a:p>
                      <a:pPr algn="ctr"/>
                      <a:r>
                        <a:rPr lang="en-GB" dirty="0">
                          <a:solidFill>
                            <a:schemeClr val="bg1"/>
                          </a:solidFill>
                        </a:rPr>
                        <a:t>Private sector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228600" marR="0" lvl="1" indent="0" algn="l" defTabSz="914400" rtl="0" eaLnBrk="1" fontAlgn="auto" latinLnBrk="0" hangingPunct="1">
                        <a:lnSpc>
                          <a:spcPct val="120000"/>
                        </a:lnSpc>
                        <a:spcBef>
                          <a:spcPts val="1000"/>
                        </a:spcBef>
                        <a:spcAft>
                          <a:spcPts val="0"/>
                        </a:spcAft>
                        <a:buClrTx/>
                        <a:buSzTx/>
                        <a:buFontTx/>
                        <a:buNone/>
                        <a:tabLst/>
                        <a:defRPr/>
                      </a:pPr>
                      <a:r>
                        <a:rPr lang="en-GB" sz="1800" b="1" dirty="0">
                          <a:solidFill>
                            <a:schemeClr val="bg1"/>
                          </a:solidFill>
                        </a:rPr>
                        <a:t>Greater private sector involvement and transfer of knowledge and technologies for emission reductions</a:t>
                      </a:r>
                      <a:r>
                        <a:rPr lang="pl-PL" sz="1800" b="1" dirty="0">
                          <a:solidFill>
                            <a:schemeClr val="bg1"/>
                          </a:solidFill>
                        </a:rPr>
                        <a:t>;</a:t>
                      </a:r>
                      <a:endParaRPr lang="en-GB" sz="1800" b="1" dirty="0">
                        <a:solidFill>
                          <a:schemeClr val="bg1"/>
                        </a:solidFill>
                      </a:endParaRPr>
                    </a:p>
                  </a:txBody>
                  <a:tcPr marL="0" marR="0" marT="0" marB="0">
                    <a:lnL w="12700" cmpd="sng">
                      <a:noFill/>
                    </a:lnL>
                    <a:lnR w="12700" cmpd="sng">
                      <a:noFill/>
                    </a:lnR>
                    <a:lnT w="12700" cmpd="sng">
                      <a:noFill/>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254900">
                <a:tc vMerge="1">
                  <a:txBody>
                    <a:bodyPr/>
                    <a:lstStyle/>
                    <a:p>
                      <a:endParaRPr lang="en-GB" dirty="0"/>
                    </a:p>
                  </a:txBody>
                  <a:tcPr/>
                </a:tc>
                <a:tc>
                  <a:txBody>
                    <a:bodyPr/>
                    <a:lstStyle/>
                    <a:p>
                      <a:pPr marL="228600" marR="0" lvl="1" indent="0" algn="l" defTabSz="914400" rtl="0" eaLnBrk="1" fontAlgn="auto" latinLnBrk="0" hangingPunct="1">
                        <a:lnSpc>
                          <a:spcPct val="120000"/>
                        </a:lnSpc>
                        <a:spcBef>
                          <a:spcPts val="1000"/>
                        </a:spcBef>
                        <a:spcAft>
                          <a:spcPts val="0"/>
                        </a:spcAft>
                        <a:buClrTx/>
                        <a:buSzTx/>
                        <a:buFontTx/>
                        <a:buNone/>
                        <a:tabLst/>
                        <a:defRPr/>
                      </a:pPr>
                      <a:r>
                        <a:rPr lang="en-GB" sz="1800" dirty="0">
                          <a:solidFill>
                            <a:schemeClr val="bg1"/>
                          </a:solidFill>
                        </a:rPr>
                        <a:t>Initiates price discovery for the ESR sectors in the EU</a:t>
                      </a:r>
                      <a:r>
                        <a:rPr lang="pl-PL" sz="1800" dirty="0">
                          <a:solidFill>
                            <a:schemeClr val="bg1"/>
                          </a:solidFill>
                        </a:rPr>
                        <a:t>.</a:t>
                      </a:r>
                      <a:endParaRPr lang="en-GB" sz="1800" dirty="0">
                        <a:solidFill>
                          <a:schemeClr val="bg1"/>
                        </a:solidFill>
                      </a:endParaRPr>
                    </a:p>
                  </a:txBody>
                  <a:tcPr marL="0" marR="0" marT="0" marB="0">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1"/>
                  </a:ext>
                </a:extLst>
              </a:tr>
              <a:tr h="303478">
                <a:tc>
                  <a:txBody>
                    <a:bodyPr/>
                    <a:lstStyle/>
                    <a:p>
                      <a:endParaRPr lang="en-GB"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800" dirty="0">
                        <a:solidFill>
                          <a:schemeClr val="bg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01160">
                <a:tc rowSpan="2">
                  <a:txBody>
                    <a:bodyPr/>
                    <a:lstStyle/>
                    <a:p>
                      <a:pPr algn="ctr"/>
                      <a:r>
                        <a:rPr lang="en-GB" dirty="0">
                          <a:solidFill>
                            <a:schemeClr val="bg1"/>
                          </a:solidFill>
                        </a:rPr>
                        <a:t>Member 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BFC6"/>
                    </a:solidFill>
                  </a:tcPr>
                </a:tc>
                <a:tc>
                  <a:txBody>
                    <a:bodyPr/>
                    <a:lstStyle/>
                    <a:p>
                      <a:pPr marL="228600" lvl="1">
                        <a:lnSpc>
                          <a:spcPct val="120000"/>
                        </a:lnSpc>
                        <a:spcBef>
                          <a:spcPts val="1000"/>
                        </a:spcBef>
                      </a:pPr>
                      <a:r>
                        <a:rPr lang="en-GB" sz="1800" b="1" dirty="0">
                          <a:solidFill>
                            <a:schemeClr val="bg1"/>
                          </a:solidFill>
                        </a:rPr>
                        <a:t>Economic boost and job creation in selling Member States</a:t>
                      </a:r>
                      <a:r>
                        <a:rPr lang="pl-PL" sz="1800" b="0" kern="1200" dirty="0">
                          <a:solidFill>
                            <a:schemeClr val="bg1"/>
                          </a:solidFill>
                          <a:effectLst/>
                          <a:latin typeface="+mn-lt"/>
                          <a:ea typeface="+mn-ea"/>
                          <a:cs typeface="+mn-cs"/>
                        </a:rPr>
                        <a:t>. C</a:t>
                      </a:r>
                      <a:r>
                        <a:rPr lang="en-GB" sz="1800" b="0" kern="1200" dirty="0">
                          <a:solidFill>
                            <a:schemeClr val="bg1"/>
                          </a:solidFill>
                          <a:effectLst/>
                          <a:latin typeface="+mn-lt"/>
                          <a:ea typeface="+mn-ea"/>
                          <a:cs typeface="+mn-cs"/>
                        </a:rPr>
                        <a:t>leaner air in cities, reduced health costs, reduced energy poverty and reduced fuel import dependency</a:t>
                      </a:r>
                      <a:r>
                        <a:rPr lang="pl-PL" sz="1800" b="0" kern="1200" dirty="0">
                          <a:solidFill>
                            <a:schemeClr val="bg1"/>
                          </a:solidFill>
                          <a:effectLst/>
                          <a:latin typeface="+mn-lt"/>
                          <a:ea typeface="+mn-ea"/>
                          <a:cs typeface="+mn-cs"/>
                        </a:rPr>
                        <a:t>;</a:t>
                      </a:r>
                      <a:endParaRPr lang="en-GB" sz="1800" b="0" kern="1200" dirty="0">
                        <a:solidFill>
                          <a:schemeClr val="bg1"/>
                        </a:solidFill>
                        <a:effectLst/>
                        <a:latin typeface="+mn-lt"/>
                        <a:ea typeface="+mn-ea"/>
                        <a:cs typeface="+mn-cs"/>
                      </a:endParaRPr>
                    </a:p>
                  </a:txBody>
                  <a:tcPr marL="0" marR="0" marT="0" marB="0">
                    <a:lnL w="12700" cmpd="sng">
                      <a:noFill/>
                    </a:lnL>
                    <a:lnR w="12700" cmpd="sng">
                      <a:noFill/>
                    </a:lnR>
                    <a:lnT w="12700" cmpd="sng">
                      <a:noFill/>
                    </a:lnT>
                    <a:lnB w="12700" cap="flat" cmpd="sng" algn="ctr">
                      <a:solidFill>
                        <a:srgbClr val="FDBFC6"/>
                      </a:solidFill>
                      <a:prstDash val="solid"/>
                      <a:round/>
                      <a:headEnd type="none" w="med" len="med"/>
                      <a:tailEnd type="none" w="med" len="med"/>
                    </a:lnB>
                    <a:lnTlToBr w="12700" cmpd="sng">
                      <a:noFill/>
                      <a:prstDash val="solid"/>
                    </a:lnTlToBr>
                    <a:lnBlToTr w="12700" cmpd="sng">
                      <a:noFill/>
                      <a:prstDash val="solid"/>
                    </a:lnBlToTr>
                    <a:solidFill>
                      <a:srgbClr val="FCD4D4"/>
                    </a:solidFill>
                  </a:tcPr>
                </a:tc>
                <a:extLst>
                  <a:ext uri="{0D108BD9-81ED-4DB2-BD59-A6C34878D82A}">
                    <a16:rowId xmlns:a16="http://schemas.microsoft.com/office/drawing/2014/main" xmlns="" val="10003"/>
                  </a:ext>
                </a:extLst>
              </a:tr>
              <a:tr h="302669">
                <a:tc vMerge="1">
                  <a:txBody>
                    <a:bodyPr/>
                    <a:lstStyle/>
                    <a:p>
                      <a:endParaRPr lang="en-GB" dirty="0"/>
                    </a:p>
                  </a:txBody>
                  <a:tcPr/>
                </a:tc>
                <a:tc>
                  <a:txBody>
                    <a:bodyPr/>
                    <a:lstStyle/>
                    <a:p>
                      <a:pPr marL="228600" marR="0" lvl="1" indent="0" algn="l" defTabSz="914400" rtl="0" eaLnBrk="1" fontAlgn="auto" latinLnBrk="0" hangingPunct="1">
                        <a:lnSpc>
                          <a:spcPct val="120000"/>
                        </a:lnSpc>
                        <a:spcBef>
                          <a:spcPts val="1000"/>
                        </a:spcBef>
                        <a:spcAft>
                          <a:spcPts val="0"/>
                        </a:spcAft>
                        <a:buClrTx/>
                        <a:buSzTx/>
                        <a:buFontTx/>
                        <a:buNone/>
                        <a:tabLst/>
                        <a:defRPr/>
                      </a:pPr>
                      <a:r>
                        <a:rPr lang="en-GB" sz="1800" dirty="0">
                          <a:solidFill>
                            <a:schemeClr val="bg1"/>
                          </a:solidFill>
                        </a:rPr>
                        <a:t>Savings incurred from cheaper compliance for wealthier Member States.</a:t>
                      </a:r>
                    </a:p>
                  </a:txBody>
                  <a:tcPr marL="0" marR="0" marT="0" marB="0">
                    <a:lnL w="12700" cmpd="sng">
                      <a:noFill/>
                    </a:lnL>
                    <a:lnR w="12700" cmpd="sng">
                      <a:noFill/>
                    </a:lnR>
                    <a:lnT w="12700" cap="flat" cmpd="sng" algn="ctr">
                      <a:solidFill>
                        <a:srgbClr val="FDBFC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4D4"/>
                    </a:solidFill>
                  </a:tcPr>
                </a:tc>
                <a:extLst>
                  <a:ext uri="{0D108BD9-81ED-4DB2-BD59-A6C34878D82A}">
                    <a16:rowId xmlns:a16="http://schemas.microsoft.com/office/drawing/2014/main" xmlns="" val="10004"/>
                  </a:ext>
                </a:extLst>
              </a:tr>
              <a:tr h="303478">
                <a:tc>
                  <a:txBody>
                    <a:bodyPr/>
                    <a:lstStyle/>
                    <a:p>
                      <a:endParaRPr lang="en-GB"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800" dirty="0">
                        <a:solidFill>
                          <a:schemeClr val="bg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28030">
                <a:tc rowSpan="2">
                  <a:txBody>
                    <a:bodyPr/>
                    <a:lstStyle/>
                    <a:p>
                      <a:pPr algn="ctr"/>
                      <a:r>
                        <a:rPr lang="en-GB" dirty="0">
                          <a:solidFill>
                            <a:schemeClr val="bg1"/>
                          </a:solidFill>
                        </a:rPr>
                        <a:t>EU</a:t>
                      </a:r>
                      <a:r>
                        <a:rPr lang="en-GB" baseline="0" dirty="0">
                          <a:solidFill>
                            <a:schemeClr val="bg1"/>
                          </a:solidFill>
                        </a:rPr>
                        <a:t> </a:t>
                      </a:r>
                      <a:r>
                        <a:rPr lang="pl-PL" baseline="0" dirty="0">
                          <a:solidFill>
                            <a:schemeClr val="bg1"/>
                          </a:solidFill>
                        </a:rPr>
                        <a:t>climate mitigation</a:t>
                      </a:r>
                      <a:endParaRPr lang="en-GB"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228600" marR="0" lvl="1" indent="0" algn="l" defTabSz="914400" rtl="0" eaLnBrk="1" fontAlgn="auto" latinLnBrk="0" hangingPunct="1">
                        <a:lnSpc>
                          <a:spcPct val="120000"/>
                        </a:lnSpc>
                        <a:spcBef>
                          <a:spcPts val="1000"/>
                        </a:spcBef>
                        <a:spcAft>
                          <a:spcPts val="0"/>
                        </a:spcAft>
                        <a:buClrTx/>
                        <a:buSzTx/>
                        <a:buFontTx/>
                        <a:buNone/>
                        <a:tabLst/>
                        <a:defRPr/>
                      </a:pPr>
                      <a:r>
                        <a:rPr lang="en-GB" sz="1800" b="1" kern="1200" dirty="0">
                          <a:solidFill>
                            <a:schemeClr val="bg1"/>
                          </a:solidFill>
                          <a:effectLst/>
                          <a:latin typeface="+mn-lt"/>
                          <a:ea typeface="+mn-ea"/>
                          <a:cs typeface="+mn-cs"/>
                        </a:rPr>
                        <a:t>Significant additional emission reductions could potentially be delivered</a:t>
                      </a:r>
                      <a:r>
                        <a:rPr lang="pl-PL" sz="1800" b="1" kern="1200" dirty="0">
                          <a:solidFill>
                            <a:schemeClr val="bg1"/>
                          </a:solidFill>
                          <a:effectLst/>
                          <a:latin typeface="+mn-lt"/>
                          <a:ea typeface="+mn-ea"/>
                          <a:cs typeface="+mn-cs"/>
                        </a:rPr>
                        <a:t>;</a:t>
                      </a:r>
                      <a:endParaRPr lang="pl-PL" sz="1800" dirty="0">
                        <a:solidFill>
                          <a:schemeClr val="bg1"/>
                        </a:solidFill>
                      </a:endParaRPr>
                    </a:p>
                  </a:txBody>
                  <a:tcPr marL="0" marR="0" marT="0" marB="0">
                    <a:lnL w="12700" cmpd="sng">
                      <a:noFill/>
                    </a:lnL>
                    <a:lnR w="12700" cmpd="sng">
                      <a:noFill/>
                    </a:lnR>
                    <a:lnT w="12700" cmpd="sng">
                      <a:noFill/>
                    </a:lnT>
                    <a:lnB w="12700" cap="flat" cmpd="sng" algn="ctr">
                      <a:solidFill>
                        <a:schemeClr val="accent4">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6"/>
                  </a:ext>
                </a:extLst>
              </a:tr>
              <a:tr h="702915">
                <a:tc vMerge="1">
                  <a:txBody>
                    <a:bodyPr/>
                    <a:lstStyle/>
                    <a:p>
                      <a:endParaRPr lang="en-GB" dirty="0"/>
                    </a:p>
                  </a:txBody>
                  <a:tcPr/>
                </a:tc>
                <a:tc>
                  <a:txBody>
                    <a:bodyPr/>
                    <a:lstStyle/>
                    <a:p>
                      <a:pPr marL="228600" marR="0" lvl="1" indent="0" algn="l" defTabSz="914400" rtl="0" eaLnBrk="1" fontAlgn="auto" latinLnBrk="0" hangingPunct="1">
                        <a:lnSpc>
                          <a:spcPct val="120000"/>
                        </a:lnSpc>
                        <a:spcBef>
                          <a:spcPts val="1000"/>
                        </a:spcBef>
                        <a:spcAft>
                          <a:spcPts val="0"/>
                        </a:spcAft>
                        <a:buClrTx/>
                        <a:buSzTx/>
                        <a:buFontTx/>
                        <a:buNone/>
                        <a:tabLst/>
                        <a:defRPr/>
                      </a:pPr>
                      <a:r>
                        <a:rPr lang="en-GB" sz="1800" dirty="0">
                          <a:solidFill>
                            <a:schemeClr val="bg1"/>
                          </a:solidFill>
                        </a:rPr>
                        <a:t>Establishment of the actual share of cost-effective potential in ESR sectors compared to the ETS sectors</a:t>
                      </a:r>
                      <a:r>
                        <a:rPr lang="pl-PL" sz="1800" dirty="0">
                          <a:solidFill>
                            <a:schemeClr val="bg1"/>
                          </a:solidFill>
                        </a:rPr>
                        <a:t>.</a:t>
                      </a:r>
                      <a:endParaRPr lang="en-GB" sz="1800" dirty="0">
                        <a:solidFill>
                          <a:schemeClr val="bg1"/>
                        </a:solidFill>
                      </a:endParaRPr>
                    </a:p>
                  </a:txBody>
                  <a:tcPr marL="0" marR="0" marT="0" marB="0">
                    <a:lnL w="12700" cmpd="sng">
                      <a:noFill/>
                    </a:lnL>
                    <a:lnR w="12700" cmpd="sng">
                      <a:noFill/>
                    </a:lnR>
                    <a:lnT w="12700" cap="flat" cmpd="sng" algn="ctr">
                      <a:solidFill>
                        <a:schemeClr val="accent4">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7866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7792</TotalTime>
  <Words>807</Words>
  <Application>Microsoft Office PowerPoint</Application>
  <PresentationFormat>Panoramiczny</PresentationFormat>
  <Paragraphs>154</Paragraphs>
  <Slides>15</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Calibri</vt:lpstr>
      <vt:lpstr>Century Gothic</vt:lpstr>
      <vt:lpstr>Times New Roman</vt:lpstr>
      <vt:lpstr>Wingdings 2</vt:lpstr>
      <vt:lpstr>Quotable</vt:lpstr>
      <vt:lpstr>Effort Sharing  And new low-carbon funds </vt:lpstr>
      <vt:lpstr>Summary</vt:lpstr>
      <vt:lpstr>ETS Funds</vt:lpstr>
      <vt:lpstr>Size of the funds</vt:lpstr>
      <vt:lpstr>Prezentacja programu PowerPoint</vt:lpstr>
      <vt:lpstr>Prezentacja programu PowerPoint</vt:lpstr>
      <vt:lpstr>Carbon trading in the ESR</vt:lpstr>
      <vt:lpstr>Prezentacja programu PowerPoint</vt:lpstr>
      <vt:lpstr>Why trade in the ESR?</vt:lpstr>
      <vt:lpstr>A better fitting ESR </vt:lpstr>
      <vt:lpstr>Recap on the targets</vt:lpstr>
      <vt:lpstr>The problem</vt:lpstr>
      <vt:lpstr>The solution</vt:lpstr>
      <vt:lpstr>In summary</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the ENGO community value CCS?</dc:title>
  <dc:creator>Phil MacDonald</dc:creator>
  <cp:lastModifiedBy>Aleksandra Polak</cp:lastModifiedBy>
  <cp:revision>3</cp:revision>
  <dcterms:created xsi:type="dcterms:W3CDTF">2017-10-09T13:27:06Z</dcterms:created>
  <dcterms:modified xsi:type="dcterms:W3CDTF">2017-11-21T08:20:56Z</dcterms:modified>
</cp:coreProperties>
</file>